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3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59" r:id="rId8"/>
    <p:sldId id="260" r:id="rId9"/>
    <p:sldId id="261" r:id="rId10"/>
    <p:sldId id="262" r:id="rId11"/>
    <p:sldId id="263" r:id="rId12"/>
    <p:sldId id="264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70B2DD-73A7-45E0-AA60-107E38EB3AD9}" v="631" dt="2022-05-15T17:14:52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May 15,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7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May 15,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4215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May 15,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6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May 15,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804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May 15,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May 15,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57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May 15,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769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May 15,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17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May 15,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88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May 15,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8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May 15,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8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May 15, 2022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91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902" r:id="rId7"/>
    <p:sldLayoutId id="2147483898" r:id="rId8"/>
    <p:sldLayoutId id="2147483899" r:id="rId9"/>
    <p:sldLayoutId id="2147483900" r:id="rId10"/>
    <p:sldLayoutId id="2147483901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Lightning_1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rodskievesti.ru/2019/07/29/v-pervouralske-molniya-popala-v-transformatornuyu-podstantsiyu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plushev/3617707950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m_ranger/9490521177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В Индии молния ударила в дерево - 4 садовника рухнули как подкошенные ...">
            <a:extLst>
              <a:ext uri="{FF2B5EF4-FFF2-40B4-BE49-F238E27FC236}">
                <a16:creationId xmlns:a16="http://schemas.microsoft.com/office/drawing/2014/main" id="{F2531752-536C-B435-C5B3-24F09D0D21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C792EE87-4150-454F-8312-283882EFB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9932"/>
            <a:ext cx="12191999" cy="4934490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40784"/>
                </a:srgbClr>
              </a:gs>
              <a:gs pos="80000">
                <a:srgbClr val="000000">
                  <a:alpha val="28000"/>
                </a:srgbClr>
              </a:gs>
              <a:gs pos="0">
                <a:srgbClr val="000000">
                  <a:alpha val="0"/>
                </a:srgbClr>
              </a:gs>
              <a:gs pos="2000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7040" y="1122362"/>
            <a:ext cx="8376514" cy="2494295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  <a:latin typeface="Bookman Old Style"/>
                <a:ea typeface="+mj-lt"/>
                <a:cs typeface="+mj-lt"/>
              </a:rPr>
              <a:t>Молния </a:t>
            </a:r>
            <a:br>
              <a:rPr lang="ru-RU">
                <a:solidFill>
                  <a:srgbClr val="FFFFFF"/>
                </a:solidFill>
                <a:latin typeface="Bookman Old Style"/>
                <a:ea typeface="+mj-lt"/>
                <a:cs typeface="+mj-lt"/>
              </a:rPr>
            </a:br>
            <a:r>
              <a:rPr lang="ru-RU">
                <a:solidFill>
                  <a:srgbClr val="FFFFFF"/>
                </a:solidFill>
                <a:latin typeface="Bookman Old Style"/>
                <a:ea typeface="+mj-lt"/>
                <a:cs typeface="+mj-lt"/>
              </a:rPr>
              <a:t>и защита от нее </a:t>
            </a:r>
            <a:endParaRPr lang="ru-RU">
              <a:solidFill>
                <a:srgbClr val="FFFFFF"/>
              </a:solidFill>
              <a:latin typeface="Bookman Old Style"/>
            </a:endParaRPr>
          </a:p>
        </p:txBody>
      </p:sp>
      <p:sp useBgFill="1">
        <p:nvSpPr>
          <p:cNvPr id="46" name="Freeform: Shape 45">
            <a:extLst>
              <a:ext uri="{FF2B5EF4-FFF2-40B4-BE49-F238E27FC236}">
                <a16:creationId xmlns:a16="http://schemas.microsoft.com/office/drawing/2014/main" id="{EA21D066-7EC1-44B4-8CF9-85511FDFC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-1"/>
            <a:ext cx="7890120" cy="735601"/>
          </a:xfrm>
          <a:custGeom>
            <a:avLst/>
            <a:gdLst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37768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36582 w 10678681"/>
              <a:gd name="connsiteY105" fmla="*/ 1287687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87090 w 10678681"/>
              <a:gd name="connsiteY65" fmla="*/ 1063250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98314 w 10678681"/>
              <a:gd name="connsiteY44" fmla="*/ 989899 h 1357700"/>
              <a:gd name="connsiteX45" fmla="*/ 7277477 w 10678681"/>
              <a:gd name="connsiteY45" fmla="*/ 990571 h 1357700"/>
              <a:gd name="connsiteX46" fmla="*/ 7269396 w 10678681"/>
              <a:gd name="connsiteY46" fmla="*/ 989282 h 1357700"/>
              <a:gd name="connsiteX47" fmla="*/ 7258094 w 10678681"/>
              <a:gd name="connsiteY47" fmla="*/ 990679 h 1357700"/>
              <a:gd name="connsiteX48" fmla="*/ 7257893 w 10678681"/>
              <a:gd name="connsiteY48" fmla="*/ 991204 h 1357700"/>
              <a:gd name="connsiteX49" fmla="*/ 7247153 w 10678681"/>
              <a:gd name="connsiteY49" fmla="*/ 991550 h 1357700"/>
              <a:gd name="connsiteX50" fmla="*/ 7193612 w 10678681"/>
              <a:gd name="connsiteY50" fmla="*/ 987042 h 1357700"/>
              <a:gd name="connsiteX51" fmla="*/ 7132632 w 10678681"/>
              <a:gd name="connsiteY51" fmla="*/ 1042036 h 1357700"/>
              <a:gd name="connsiteX52" fmla="*/ 7105610 w 10678681"/>
              <a:gd name="connsiteY52" fmla="*/ 1053537 h 1357700"/>
              <a:gd name="connsiteX53" fmla="*/ 7091599 w 10678681"/>
              <a:gd name="connsiteY53" fmla="*/ 1062302 h 1357700"/>
              <a:gd name="connsiteX54" fmla="*/ 7090998 w 10678681"/>
              <a:gd name="connsiteY54" fmla="*/ 1064540 h 1357700"/>
              <a:gd name="connsiteX55" fmla="*/ 7039634 w 10678681"/>
              <a:gd name="connsiteY55" fmla="*/ 1059971 h 1357700"/>
              <a:gd name="connsiteX56" fmla="*/ 7033445 w 10678681"/>
              <a:gd name="connsiteY56" fmla="*/ 1063314 h 1357700"/>
              <a:gd name="connsiteX57" fmla="*/ 6999157 w 10678681"/>
              <a:gd name="connsiteY57" fmla="*/ 1055282 h 1357700"/>
              <a:gd name="connsiteX58" fmla="*/ 6981874 w 10678681"/>
              <a:gd name="connsiteY58" fmla="*/ 1053827 h 1357700"/>
              <a:gd name="connsiteX59" fmla="*/ 6976102 w 10678681"/>
              <a:gd name="connsiteY59" fmla="*/ 1047854 h 1357700"/>
              <a:gd name="connsiteX60" fmla="*/ 6951040 w 10678681"/>
              <a:gd name="connsiteY60" fmla="*/ 1048531 h 1357700"/>
              <a:gd name="connsiteX61" fmla="*/ 6948497 w 10678681"/>
              <a:gd name="connsiteY61" fmla="*/ 1050706 h 1357700"/>
              <a:gd name="connsiteX62" fmla="*/ 6926582 w 10678681"/>
              <a:gd name="connsiteY62" fmla="*/ 1043462 h 1357700"/>
              <a:gd name="connsiteX63" fmla="*/ 6833743 w 10678681"/>
              <a:gd name="connsiteY63" fmla="*/ 1027960 h 1357700"/>
              <a:gd name="connsiteX64" fmla="*/ 6687090 w 10678681"/>
              <a:gd name="connsiteY64" fmla="*/ 1063250 h 1357700"/>
              <a:gd name="connsiteX65" fmla="*/ 6437450 w 10678681"/>
              <a:gd name="connsiteY65" fmla="*/ 1101075 h 1357700"/>
              <a:gd name="connsiteX66" fmla="*/ 6327795 w 10678681"/>
              <a:gd name="connsiteY66" fmla="*/ 1088142 h 1357700"/>
              <a:gd name="connsiteX67" fmla="*/ 6136549 w 10678681"/>
              <a:gd name="connsiteY67" fmla="*/ 1100268 h 1357700"/>
              <a:gd name="connsiteX68" fmla="*/ 6004655 w 10678681"/>
              <a:gd name="connsiteY68" fmla="*/ 1114946 h 1357700"/>
              <a:gd name="connsiteX69" fmla="*/ 5936643 w 10678681"/>
              <a:gd name="connsiteY69" fmla="*/ 1095428 h 1357700"/>
              <a:gd name="connsiteX70" fmla="*/ 5912484 w 10678681"/>
              <a:gd name="connsiteY70" fmla="*/ 1112624 h 1357700"/>
              <a:gd name="connsiteX71" fmla="*/ 5908387 w 10678681"/>
              <a:gd name="connsiteY71" fmla="*/ 1116018 h 1357700"/>
              <a:gd name="connsiteX72" fmla="*/ 5890495 w 10678681"/>
              <a:gd name="connsiteY72" fmla="*/ 1120268 h 1357700"/>
              <a:gd name="connsiteX73" fmla="*/ 5887318 w 10678681"/>
              <a:gd name="connsiteY73" fmla="*/ 1133134 h 1357700"/>
              <a:gd name="connsiteX74" fmla="*/ 5861726 w 10678681"/>
              <a:gd name="connsiteY74" fmla="*/ 1147891 h 1357700"/>
              <a:gd name="connsiteX75" fmla="*/ 5805823 w 10678681"/>
              <a:gd name="connsiteY75" fmla="*/ 1152457 h 1357700"/>
              <a:gd name="connsiteX76" fmla="*/ 5689841 w 10678681"/>
              <a:gd name="connsiteY76" fmla="*/ 1176232 h 1357700"/>
              <a:gd name="connsiteX77" fmla="*/ 5605119 w 10678681"/>
              <a:gd name="connsiteY77" fmla="*/ 1190202 h 1357700"/>
              <a:gd name="connsiteX78" fmla="*/ 5488513 w 10678681"/>
              <a:gd name="connsiteY78" fmla="*/ 1205367 h 1357700"/>
              <a:gd name="connsiteX79" fmla="*/ 5402905 w 10678681"/>
              <a:gd name="connsiteY79" fmla="*/ 1241191 h 1357700"/>
              <a:gd name="connsiteX80" fmla="*/ 5285593 w 10678681"/>
              <a:gd name="connsiteY80" fmla="*/ 1273569 h 1357700"/>
              <a:gd name="connsiteX81" fmla="*/ 5192893 w 10678681"/>
              <a:gd name="connsiteY81" fmla="*/ 1247188 h 1357700"/>
              <a:gd name="connsiteX82" fmla="*/ 5186475 w 10678681"/>
              <a:gd name="connsiteY82" fmla="*/ 1257028 h 1357700"/>
              <a:gd name="connsiteX83" fmla="*/ 5126038 w 10678681"/>
              <a:gd name="connsiteY83" fmla="*/ 1263189 h 1357700"/>
              <a:gd name="connsiteX84" fmla="*/ 4894688 w 10678681"/>
              <a:gd name="connsiteY84" fmla="*/ 1247184 h 1357700"/>
              <a:gd name="connsiteX85" fmla="*/ 4788036 w 10678681"/>
              <a:gd name="connsiteY85" fmla="*/ 1238182 h 1357700"/>
              <a:gd name="connsiteX86" fmla="*/ 4747555 w 10678681"/>
              <a:gd name="connsiteY86" fmla="*/ 1252768 h 1357700"/>
              <a:gd name="connsiteX87" fmla="*/ 4679644 w 10678681"/>
              <a:gd name="connsiteY87" fmla="*/ 1276603 h 1357700"/>
              <a:gd name="connsiteX88" fmla="*/ 4632222 w 10678681"/>
              <a:gd name="connsiteY88" fmla="*/ 1318360 h 1357700"/>
              <a:gd name="connsiteX89" fmla="*/ 4617358 w 10678681"/>
              <a:gd name="connsiteY89" fmla="*/ 1327690 h 1357700"/>
              <a:gd name="connsiteX90" fmla="*/ 4589102 w 10678681"/>
              <a:gd name="connsiteY90" fmla="*/ 1321223 h 1357700"/>
              <a:gd name="connsiteX91" fmla="*/ 4578184 w 10678681"/>
              <a:gd name="connsiteY91" fmla="*/ 1326745 h 1357700"/>
              <a:gd name="connsiteX92" fmla="*/ 4574270 w 10678681"/>
              <a:gd name="connsiteY92" fmla="*/ 1325878 h 1357700"/>
              <a:gd name="connsiteX93" fmla="*/ 4564919 w 10678681"/>
              <a:gd name="connsiteY93" fmla="*/ 1325507 h 1357700"/>
              <a:gd name="connsiteX94" fmla="*/ 4566586 w 10678681"/>
              <a:gd name="connsiteY94" fmla="*/ 1316963 h 1357700"/>
              <a:gd name="connsiteX95" fmla="*/ 4556303 w 10678681"/>
              <a:gd name="connsiteY95" fmla="*/ 1300262 h 1357700"/>
              <a:gd name="connsiteX96" fmla="*/ 4502358 w 10678681"/>
              <a:gd name="connsiteY96" fmla="*/ 1302558 h 1357700"/>
              <a:gd name="connsiteX97" fmla="*/ 4498919 w 10678681"/>
              <a:gd name="connsiteY97" fmla="*/ 1312115 h 1357700"/>
              <a:gd name="connsiteX98" fmla="*/ 4492075 w 10678681"/>
              <a:gd name="connsiteY98" fmla="*/ 1313357 h 1357700"/>
              <a:gd name="connsiteX99" fmla="*/ 4487466 w 10678681"/>
              <a:gd name="connsiteY99" fmla="*/ 1304102 h 1357700"/>
              <a:gd name="connsiteX100" fmla="*/ 4398292 w 10678681"/>
              <a:gd name="connsiteY100" fmla="*/ 1278410 h 1357700"/>
              <a:gd name="connsiteX101" fmla="*/ 4306088 w 10678681"/>
              <a:gd name="connsiteY101" fmla="*/ 1282512 h 1357700"/>
              <a:gd name="connsiteX102" fmla="*/ 4188995 w 10678681"/>
              <a:gd name="connsiteY102" fmla="*/ 1296718 h 1357700"/>
              <a:gd name="connsiteX103" fmla="*/ 4136582 w 10678681"/>
              <a:gd name="connsiteY103" fmla="*/ 1287687 h 1357700"/>
              <a:gd name="connsiteX104" fmla="*/ 4064614 w 10678681"/>
              <a:gd name="connsiteY104" fmla="*/ 1296118 h 1357700"/>
              <a:gd name="connsiteX105" fmla="*/ 3906561 w 10678681"/>
              <a:gd name="connsiteY105" fmla="*/ 1352435 h 1357700"/>
              <a:gd name="connsiteX106" fmla="*/ 3787890 w 10678681"/>
              <a:gd name="connsiteY106" fmla="*/ 1352442 h 1357700"/>
              <a:gd name="connsiteX107" fmla="*/ 3745993 w 10678681"/>
              <a:gd name="connsiteY107" fmla="*/ 1342630 h 1357700"/>
              <a:gd name="connsiteX108" fmla="*/ 3675785 w 10678681"/>
              <a:gd name="connsiteY108" fmla="*/ 1326802 h 1357700"/>
              <a:gd name="connsiteX109" fmla="*/ 3623856 w 10678681"/>
              <a:gd name="connsiteY109" fmla="*/ 1290804 h 1357700"/>
              <a:gd name="connsiteX110" fmla="*/ 3564933 w 10678681"/>
              <a:gd name="connsiteY110" fmla="*/ 1287147 h 1357700"/>
              <a:gd name="connsiteX111" fmla="*/ 3550537 w 10678681"/>
              <a:gd name="connsiteY111" fmla="*/ 1317552 h 1357700"/>
              <a:gd name="connsiteX112" fmla="*/ 3487736 w 10678681"/>
              <a:gd name="connsiteY112" fmla="*/ 1303493 h 1357700"/>
              <a:gd name="connsiteX113" fmla="*/ 3392548 w 10678681"/>
              <a:gd name="connsiteY113" fmla="*/ 1278741 h 1357700"/>
              <a:gd name="connsiteX114" fmla="*/ 3337466 w 10678681"/>
              <a:gd name="connsiteY114" fmla="*/ 1272537 h 1357700"/>
              <a:gd name="connsiteX115" fmla="*/ 3187206 w 10678681"/>
              <a:gd name="connsiteY115" fmla="*/ 1246821 h 1357700"/>
              <a:gd name="connsiteX116" fmla="*/ 3036856 w 10678681"/>
              <a:gd name="connsiteY116" fmla="*/ 1214383 h 1357700"/>
              <a:gd name="connsiteX117" fmla="*/ 2948654 w 10678681"/>
              <a:gd name="connsiteY117" fmla="*/ 1157455 h 1357700"/>
              <a:gd name="connsiteX118" fmla="*/ 2824973 w 10678681"/>
              <a:gd name="connsiteY118" fmla="*/ 1134864 h 1357700"/>
              <a:gd name="connsiteX119" fmla="*/ 2804398 w 10678681"/>
              <a:gd name="connsiteY119" fmla="*/ 1125556 h 1357700"/>
              <a:gd name="connsiteX120" fmla="*/ 2775396 w 10678681"/>
              <a:gd name="connsiteY120" fmla="*/ 1130148 h 1357700"/>
              <a:gd name="connsiteX121" fmla="*/ 2659096 w 10678681"/>
              <a:gd name="connsiteY121" fmla="*/ 1150294 h 1357700"/>
              <a:gd name="connsiteX122" fmla="*/ 2567088 w 10678681"/>
              <a:gd name="connsiteY122" fmla="*/ 1181781 h 1357700"/>
              <a:gd name="connsiteX123" fmla="*/ 2454501 w 10678681"/>
              <a:gd name="connsiteY123" fmla="*/ 1155455 h 1357700"/>
              <a:gd name="connsiteX124" fmla="*/ 2385161 w 10678681"/>
              <a:gd name="connsiteY124" fmla="*/ 1161312 h 1357700"/>
              <a:gd name="connsiteX125" fmla="*/ 2270528 w 10678681"/>
              <a:gd name="connsiteY125" fmla="*/ 1204338 h 1357700"/>
              <a:gd name="connsiteX126" fmla="*/ 2121820 w 10678681"/>
              <a:gd name="connsiteY126" fmla="*/ 1187078 h 1357700"/>
              <a:gd name="connsiteX127" fmla="*/ 2092716 w 10678681"/>
              <a:gd name="connsiteY127" fmla="*/ 1139224 h 1357700"/>
              <a:gd name="connsiteX128" fmla="*/ 2052449 w 10678681"/>
              <a:gd name="connsiteY128" fmla="*/ 1109687 h 1357700"/>
              <a:gd name="connsiteX129" fmla="*/ 2032607 w 10678681"/>
              <a:gd name="connsiteY129" fmla="*/ 1175477 h 1357700"/>
              <a:gd name="connsiteX130" fmla="*/ 1901837 w 10678681"/>
              <a:gd name="connsiteY130" fmla="*/ 1221762 h 1357700"/>
              <a:gd name="connsiteX131" fmla="*/ 1836762 w 10678681"/>
              <a:gd name="connsiteY131" fmla="*/ 1237387 h 1357700"/>
              <a:gd name="connsiteX132" fmla="*/ 1735877 w 10678681"/>
              <a:gd name="connsiteY132" fmla="*/ 1246527 h 1357700"/>
              <a:gd name="connsiteX133" fmla="*/ 1705069 w 10678681"/>
              <a:gd name="connsiteY133" fmla="*/ 1251989 h 1357700"/>
              <a:gd name="connsiteX134" fmla="*/ 1397689 w 10678681"/>
              <a:gd name="connsiteY134" fmla="*/ 1336144 h 1357700"/>
              <a:gd name="connsiteX135" fmla="*/ 1220734 w 10678681"/>
              <a:gd name="connsiteY135" fmla="*/ 1257811 h 1357700"/>
              <a:gd name="connsiteX136" fmla="*/ 1021737 w 10678681"/>
              <a:gd name="connsiteY136" fmla="*/ 1238739 h 1357700"/>
              <a:gd name="connsiteX137" fmla="*/ 959820 w 10678681"/>
              <a:gd name="connsiteY137" fmla="*/ 1275863 h 1357700"/>
              <a:gd name="connsiteX138" fmla="*/ 929137 w 10678681"/>
              <a:gd name="connsiteY138" fmla="*/ 1273957 h 1357700"/>
              <a:gd name="connsiteX139" fmla="*/ 878849 w 10678681"/>
              <a:gd name="connsiteY139" fmla="*/ 1266740 h 1357700"/>
              <a:gd name="connsiteX140" fmla="*/ 800667 w 10678681"/>
              <a:gd name="connsiteY140" fmla="*/ 1282041 h 1357700"/>
              <a:gd name="connsiteX141" fmla="*/ 644906 w 10678681"/>
              <a:gd name="connsiteY141" fmla="*/ 1273685 h 1357700"/>
              <a:gd name="connsiteX142" fmla="*/ 379869 w 10678681"/>
              <a:gd name="connsiteY142" fmla="*/ 1339165 h 1357700"/>
              <a:gd name="connsiteX143" fmla="*/ 137696 w 10678681"/>
              <a:gd name="connsiteY143" fmla="*/ 1319217 h 1357700"/>
              <a:gd name="connsiteX144" fmla="*/ 54250 w 10678681"/>
              <a:gd name="connsiteY144" fmla="*/ 1315838 h 1357700"/>
              <a:gd name="connsiteX145" fmla="*/ 28042 w 10678681"/>
              <a:gd name="connsiteY145" fmla="*/ 1297822 h 1357700"/>
              <a:gd name="connsiteX146" fmla="*/ 0 w 10678681"/>
              <a:gd name="connsiteY146" fmla="*/ 1294612 h 1357700"/>
              <a:gd name="connsiteX147" fmla="*/ 0 w 10678681"/>
              <a:gd name="connsiteY147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90998 w 10678681"/>
              <a:gd name="connsiteY53" fmla="*/ 1064540 h 1357700"/>
              <a:gd name="connsiteX54" fmla="*/ 7039634 w 10678681"/>
              <a:gd name="connsiteY54" fmla="*/ 1059971 h 1357700"/>
              <a:gd name="connsiteX55" fmla="*/ 7033445 w 10678681"/>
              <a:gd name="connsiteY55" fmla="*/ 1063314 h 1357700"/>
              <a:gd name="connsiteX56" fmla="*/ 6999157 w 10678681"/>
              <a:gd name="connsiteY56" fmla="*/ 1055282 h 1357700"/>
              <a:gd name="connsiteX57" fmla="*/ 6981874 w 10678681"/>
              <a:gd name="connsiteY57" fmla="*/ 1053827 h 1357700"/>
              <a:gd name="connsiteX58" fmla="*/ 6976102 w 10678681"/>
              <a:gd name="connsiteY58" fmla="*/ 1047854 h 1357700"/>
              <a:gd name="connsiteX59" fmla="*/ 6951040 w 10678681"/>
              <a:gd name="connsiteY59" fmla="*/ 1048531 h 1357700"/>
              <a:gd name="connsiteX60" fmla="*/ 6948497 w 10678681"/>
              <a:gd name="connsiteY60" fmla="*/ 1050706 h 1357700"/>
              <a:gd name="connsiteX61" fmla="*/ 6926582 w 10678681"/>
              <a:gd name="connsiteY61" fmla="*/ 1043462 h 1357700"/>
              <a:gd name="connsiteX62" fmla="*/ 6833743 w 10678681"/>
              <a:gd name="connsiteY62" fmla="*/ 1027960 h 1357700"/>
              <a:gd name="connsiteX63" fmla="*/ 6687090 w 10678681"/>
              <a:gd name="connsiteY63" fmla="*/ 1063250 h 1357700"/>
              <a:gd name="connsiteX64" fmla="*/ 6437450 w 10678681"/>
              <a:gd name="connsiteY64" fmla="*/ 1101075 h 1357700"/>
              <a:gd name="connsiteX65" fmla="*/ 6327795 w 10678681"/>
              <a:gd name="connsiteY65" fmla="*/ 1088142 h 1357700"/>
              <a:gd name="connsiteX66" fmla="*/ 6136549 w 10678681"/>
              <a:gd name="connsiteY66" fmla="*/ 1100268 h 1357700"/>
              <a:gd name="connsiteX67" fmla="*/ 6004655 w 10678681"/>
              <a:gd name="connsiteY67" fmla="*/ 1114946 h 1357700"/>
              <a:gd name="connsiteX68" fmla="*/ 5936643 w 10678681"/>
              <a:gd name="connsiteY68" fmla="*/ 1095428 h 1357700"/>
              <a:gd name="connsiteX69" fmla="*/ 5912484 w 10678681"/>
              <a:gd name="connsiteY69" fmla="*/ 1112624 h 1357700"/>
              <a:gd name="connsiteX70" fmla="*/ 5908387 w 10678681"/>
              <a:gd name="connsiteY70" fmla="*/ 1116018 h 1357700"/>
              <a:gd name="connsiteX71" fmla="*/ 5890495 w 10678681"/>
              <a:gd name="connsiteY71" fmla="*/ 1120268 h 1357700"/>
              <a:gd name="connsiteX72" fmla="*/ 5887318 w 10678681"/>
              <a:gd name="connsiteY72" fmla="*/ 1133134 h 1357700"/>
              <a:gd name="connsiteX73" fmla="*/ 5861726 w 10678681"/>
              <a:gd name="connsiteY73" fmla="*/ 1147891 h 1357700"/>
              <a:gd name="connsiteX74" fmla="*/ 5805823 w 10678681"/>
              <a:gd name="connsiteY74" fmla="*/ 1152457 h 1357700"/>
              <a:gd name="connsiteX75" fmla="*/ 5689841 w 10678681"/>
              <a:gd name="connsiteY75" fmla="*/ 1176232 h 1357700"/>
              <a:gd name="connsiteX76" fmla="*/ 5605119 w 10678681"/>
              <a:gd name="connsiteY76" fmla="*/ 1190202 h 1357700"/>
              <a:gd name="connsiteX77" fmla="*/ 5488513 w 10678681"/>
              <a:gd name="connsiteY77" fmla="*/ 1205367 h 1357700"/>
              <a:gd name="connsiteX78" fmla="*/ 5402905 w 10678681"/>
              <a:gd name="connsiteY78" fmla="*/ 1241191 h 1357700"/>
              <a:gd name="connsiteX79" fmla="*/ 5285593 w 10678681"/>
              <a:gd name="connsiteY79" fmla="*/ 1273569 h 1357700"/>
              <a:gd name="connsiteX80" fmla="*/ 5192893 w 10678681"/>
              <a:gd name="connsiteY80" fmla="*/ 1247188 h 1357700"/>
              <a:gd name="connsiteX81" fmla="*/ 5186475 w 10678681"/>
              <a:gd name="connsiteY81" fmla="*/ 1257028 h 1357700"/>
              <a:gd name="connsiteX82" fmla="*/ 5126038 w 10678681"/>
              <a:gd name="connsiteY82" fmla="*/ 1263189 h 1357700"/>
              <a:gd name="connsiteX83" fmla="*/ 4894688 w 10678681"/>
              <a:gd name="connsiteY83" fmla="*/ 1247184 h 1357700"/>
              <a:gd name="connsiteX84" fmla="*/ 4788036 w 10678681"/>
              <a:gd name="connsiteY84" fmla="*/ 1238182 h 1357700"/>
              <a:gd name="connsiteX85" fmla="*/ 4747555 w 10678681"/>
              <a:gd name="connsiteY85" fmla="*/ 1252768 h 1357700"/>
              <a:gd name="connsiteX86" fmla="*/ 4679644 w 10678681"/>
              <a:gd name="connsiteY86" fmla="*/ 1276603 h 1357700"/>
              <a:gd name="connsiteX87" fmla="*/ 4632222 w 10678681"/>
              <a:gd name="connsiteY87" fmla="*/ 1318360 h 1357700"/>
              <a:gd name="connsiteX88" fmla="*/ 4617358 w 10678681"/>
              <a:gd name="connsiteY88" fmla="*/ 1327690 h 1357700"/>
              <a:gd name="connsiteX89" fmla="*/ 4589102 w 10678681"/>
              <a:gd name="connsiteY89" fmla="*/ 1321223 h 1357700"/>
              <a:gd name="connsiteX90" fmla="*/ 4578184 w 10678681"/>
              <a:gd name="connsiteY90" fmla="*/ 1326745 h 1357700"/>
              <a:gd name="connsiteX91" fmla="*/ 4574270 w 10678681"/>
              <a:gd name="connsiteY91" fmla="*/ 1325878 h 1357700"/>
              <a:gd name="connsiteX92" fmla="*/ 4564919 w 10678681"/>
              <a:gd name="connsiteY92" fmla="*/ 1325507 h 1357700"/>
              <a:gd name="connsiteX93" fmla="*/ 4566586 w 10678681"/>
              <a:gd name="connsiteY93" fmla="*/ 1316963 h 1357700"/>
              <a:gd name="connsiteX94" fmla="*/ 4556303 w 10678681"/>
              <a:gd name="connsiteY94" fmla="*/ 1300262 h 1357700"/>
              <a:gd name="connsiteX95" fmla="*/ 4502358 w 10678681"/>
              <a:gd name="connsiteY95" fmla="*/ 1302558 h 1357700"/>
              <a:gd name="connsiteX96" fmla="*/ 4498919 w 10678681"/>
              <a:gd name="connsiteY96" fmla="*/ 1312115 h 1357700"/>
              <a:gd name="connsiteX97" fmla="*/ 4492075 w 10678681"/>
              <a:gd name="connsiteY97" fmla="*/ 1313357 h 1357700"/>
              <a:gd name="connsiteX98" fmla="*/ 4487466 w 10678681"/>
              <a:gd name="connsiteY98" fmla="*/ 1304102 h 1357700"/>
              <a:gd name="connsiteX99" fmla="*/ 4398292 w 10678681"/>
              <a:gd name="connsiteY99" fmla="*/ 1278410 h 1357700"/>
              <a:gd name="connsiteX100" fmla="*/ 4306088 w 10678681"/>
              <a:gd name="connsiteY100" fmla="*/ 1282512 h 1357700"/>
              <a:gd name="connsiteX101" fmla="*/ 4188995 w 10678681"/>
              <a:gd name="connsiteY101" fmla="*/ 1296718 h 1357700"/>
              <a:gd name="connsiteX102" fmla="*/ 4136582 w 10678681"/>
              <a:gd name="connsiteY102" fmla="*/ 1287687 h 1357700"/>
              <a:gd name="connsiteX103" fmla="*/ 4064614 w 10678681"/>
              <a:gd name="connsiteY103" fmla="*/ 1296118 h 1357700"/>
              <a:gd name="connsiteX104" fmla="*/ 3906561 w 10678681"/>
              <a:gd name="connsiteY104" fmla="*/ 1352435 h 1357700"/>
              <a:gd name="connsiteX105" fmla="*/ 3787890 w 10678681"/>
              <a:gd name="connsiteY105" fmla="*/ 1352442 h 1357700"/>
              <a:gd name="connsiteX106" fmla="*/ 3745993 w 10678681"/>
              <a:gd name="connsiteY106" fmla="*/ 1342630 h 1357700"/>
              <a:gd name="connsiteX107" fmla="*/ 3675785 w 10678681"/>
              <a:gd name="connsiteY107" fmla="*/ 1326802 h 1357700"/>
              <a:gd name="connsiteX108" fmla="*/ 3623856 w 10678681"/>
              <a:gd name="connsiteY108" fmla="*/ 1290804 h 1357700"/>
              <a:gd name="connsiteX109" fmla="*/ 3564933 w 10678681"/>
              <a:gd name="connsiteY109" fmla="*/ 1287147 h 1357700"/>
              <a:gd name="connsiteX110" fmla="*/ 3550537 w 10678681"/>
              <a:gd name="connsiteY110" fmla="*/ 1317552 h 1357700"/>
              <a:gd name="connsiteX111" fmla="*/ 3487736 w 10678681"/>
              <a:gd name="connsiteY111" fmla="*/ 1303493 h 1357700"/>
              <a:gd name="connsiteX112" fmla="*/ 3392548 w 10678681"/>
              <a:gd name="connsiteY112" fmla="*/ 1278741 h 1357700"/>
              <a:gd name="connsiteX113" fmla="*/ 3337466 w 10678681"/>
              <a:gd name="connsiteY113" fmla="*/ 1272537 h 1357700"/>
              <a:gd name="connsiteX114" fmla="*/ 3187206 w 10678681"/>
              <a:gd name="connsiteY114" fmla="*/ 1246821 h 1357700"/>
              <a:gd name="connsiteX115" fmla="*/ 3036856 w 10678681"/>
              <a:gd name="connsiteY115" fmla="*/ 1214383 h 1357700"/>
              <a:gd name="connsiteX116" fmla="*/ 2948654 w 10678681"/>
              <a:gd name="connsiteY116" fmla="*/ 1157455 h 1357700"/>
              <a:gd name="connsiteX117" fmla="*/ 2824973 w 10678681"/>
              <a:gd name="connsiteY117" fmla="*/ 1134864 h 1357700"/>
              <a:gd name="connsiteX118" fmla="*/ 2804398 w 10678681"/>
              <a:gd name="connsiteY118" fmla="*/ 1125556 h 1357700"/>
              <a:gd name="connsiteX119" fmla="*/ 2775396 w 10678681"/>
              <a:gd name="connsiteY119" fmla="*/ 1130148 h 1357700"/>
              <a:gd name="connsiteX120" fmla="*/ 2659096 w 10678681"/>
              <a:gd name="connsiteY120" fmla="*/ 1150294 h 1357700"/>
              <a:gd name="connsiteX121" fmla="*/ 2567088 w 10678681"/>
              <a:gd name="connsiteY121" fmla="*/ 1181781 h 1357700"/>
              <a:gd name="connsiteX122" fmla="*/ 2454501 w 10678681"/>
              <a:gd name="connsiteY122" fmla="*/ 1155455 h 1357700"/>
              <a:gd name="connsiteX123" fmla="*/ 2385161 w 10678681"/>
              <a:gd name="connsiteY123" fmla="*/ 1161312 h 1357700"/>
              <a:gd name="connsiteX124" fmla="*/ 2270528 w 10678681"/>
              <a:gd name="connsiteY124" fmla="*/ 1204338 h 1357700"/>
              <a:gd name="connsiteX125" fmla="*/ 2121820 w 10678681"/>
              <a:gd name="connsiteY125" fmla="*/ 1187078 h 1357700"/>
              <a:gd name="connsiteX126" fmla="*/ 2092716 w 10678681"/>
              <a:gd name="connsiteY126" fmla="*/ 1139224 h 1357700"/>
              <a:gd name="connsiteX127" fmla="*/ 2052449 w 10678681"/>
              <a:gd name="connsiteY127" fmla="*/ 1109687 h 1357700"/>
              <a:gd name="connsiteX128" fmla="*/ 2032607 w 10678681"/>
              <a:gd name="connsiteY128" fmla="*/ 1175477 h 1357700"/>
              <a:gd name="connsiteX129" fmla="*/ 1901837 w 10678681"/>
              <a:gd name="connsiteY129" fmla="*/ 1221762 h 1357700"/>
              <a:gd name="connsiteX130" fmla="*/ 1836762 w 10678681"/>
              <a:gd name="connsiteY130" fmla="*/ 1237387 h 1357700"/>
              <a:gd name="connsiteX131" fmla="*/ 1735877 w 10678681"/>
              <a:gd name="connsiteY131" fmla="*/ 1246527 h 1357700"/>
              <a:gd name="connsiteX132" fmla="*/ 1705069 w 10678681"/>
              <a:gd name="connsiteY132" fmla="*/ 1251989 h 1357700"/>
              <a:gd name="connsiteX133" fmla="*/ 1397689 w 10678681"/>
              <a:gd name="connsiteY133" fmla="*/ 1336144 h 1357700"/>
              <a:gd name="connsiteX134" fmla="*/ 1220734 w 10678681"/>
              <a:gd name="connsiteY134" fmla="*/ 1257811 h 1357700"/>
              <a:gd name="connsiteX135" fmla="*/ 1021737 w 10678681"/>
              <a:gd name="connsiteY135" fmla="*/ 1238739 h 1357700"/>
              <a:gd name="connsiteX136" fmla="*/ 959820 w 10678681"/>
              <a:gd name="connsiteY136" fmla="*/ 1275863 h 1357700"/>
              <a:gd name="connsiteX137" fmla="*/ 929137 w 10678681"/>
              <a:gd name="connsiteY137" fmla="*/ 1273957 h 1357700"/>
              <a:gd name="connsiteX138" fmla="*/ 878849 w 10678681"/>
              <a:gd name="connsiteY138" fmla="*/ 1266740 h 1357700"/>
              <a:gd name="connsiteX139" fmla="*/ 800667 w 10678681"/>
              <a:gd name="connsiteY139" fmla="*/ 1282041 h 1357700"/>
              <a:gd name="connsiteX140" fmla="*/ 644906 w 10678681"/>
              <a:gd name="connsiteY140" fmla="*/ 1273685 h 1357700"/>
              <a:gd name="connsiteX141" fmla="*/ 379869 w 10678681"/>
              <a:gd name="connsiteY141" fmla="*/ 1339165 h 1357700"/>
              <a:gd name="connsiteX142" fmla="*/ 137696 w 10678681"/>
              <a:gd name="connsiteY142" fmla="*/ 1319217 h 1357700"/>
              <a:gd name="connsiteX143" fmla="*/ 54250 w 10678681"/>
              <a:gd name="connsiteY143" fmla="*/ 1315838 h 1357700"/>
              <a:gd name="connsiteX144" fmla="*/ 28042 w 10678681"/>
              <a:gd name="connsiteY144" fmla="*/ 1297822 h 1357700"/>
              <a:gd name="connsiteX145" fmla="*/ 0 w 10678681"/>
              <a:gd name="connsiteY145" fmla="*/ 1294612 h 1357700"/>
              <a:gd name="connsiteX146" fmla="*/ 0 w 10678681"/>
              <a:gd name="connsiteY146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0528 w 10678681"/>
              <a:gd name="connsiteY122" fmla="*/ 1204338 h 1357700"/>
              <a:gd name="connsiteX123" fmla="*/ 2121820 w 10678681"/>
              <a:gd name="connsiteY123" fmla="*/ 1187078 h 1357700"/>
              <a:gd name="connsiteX124" fmla="*/ 2092716 w 10678681"/>
              <a:gd name="connsiteY124" fmla="*/ 1139224 h 1357700"/>
              <a:gd name="connsiteX125" fmla="*/ 2052449 w 10678681"/>
              <a:gd name="connsiteY125" fmla="*/ 1109687 h 1357700"/>
              <a:gd name="connsiteX126" fmla="*/ 2032607 w 10678681"/>
              <a:gd name="connsiteY126" fmla="*/ 1175477 h 1357700"/>
              <a:gd name="connsiteX127" fmla="*/ 1901837 w 10678681"/>
              <a:gd name="connsiteY127" fmla="*/ 1221762 h 1357700"/>
              <a:gd name="connsiteX128" fmla="*/ 1836762 w 10678681"/>
              <a:gd name="connsiteY128" fmla="*/ 1237387 h 1357700"/>
              <a:gd name="connsiteX129" fmla="*/ 1735877 w 10678681"/>
              <a:gd name="connsiteY129" fmla="*/ 1246527 h 1357700"/>
              <a:gd name="connsiteX130" fmla="*/ 1705069 w 10678681"/>
              <a:gd name="connsiteY130" fmla="*/ 1251989 h 1357700"/>
              <a:gd name="connsiteX131" fmla="*/ 1397689 w 10678681"/>
              <a:gd name="connsiteY131" fmla="*/ 1336144 h 1357700"/>
              <a:gd name="connsiteX132" fmla="*/ 1220734 w 10678681"/>
              <a:gd name="connsiteY132" fmla="*/ 1257811 h 1357700"/>
              <a:gd name="connsiteX133" fmla="*/ 1021737 w 10678681"/>
              <a:gd name="connsiteY133" fmla="*/ 1238739 h 1357700"/>
              <a:gd name="connsiteX134" fmla="*/ 959820 w 10678681"/>
              <a:gd name="connsiteY134" fmla="*/ 1275863 h 1357700"/>
              <a:gd name="connsiteX135" fmla="*/ 929137 w 10678681"/>
              <a:gd name="connsiteY135" fmla="*/ 1273957 h 1357700"/>
              <a:gd name="connsiteX136" fmla="*/ 878849 w 10678681"/>
              <a:gd name="connsiteY136" fmla="*/ 1266740 h 1357700"/>
              <a:gd name="connsiteX137" fmla="*/ 800667 w 10678681"/>
              <a:gd name="connsiteY137" fmla="*/ 1282041 h 1357700"/>
              <a:gd name="connsiteX138" fmla="*/ 644906 w 10678681"/>
              <a:gd name="connsiteY138" fmla="*/ 1273685 h 1357700"/>
              <a:gd name="connsiteX139" fmla="*/ 379869 w 10678681"/>
              <a:gd name="connsiteY139" fmla="*/ 1339165 h 1357700"/>
              <a:gd name="connsiteX140" fmla="*/ 137696 w 10678681"/>
              <a:gd name="connsiteY140" fmla="*/ 1319217 h 1357700"/>
              <a:gd name="connsiteX141" fmla="*/ 54250 w 10678681"/>
              <a:gd name="connsiteY141" fmla="*/ 1315838 h 1357700"/>
              <a:gd name="connsiteX142" fmla="*/ 28042 w 10678681"/>
              <a:gd name="connsiteY142" fmla="*/ 1297822 h 1357700"/>
              <a:gd name="connsiteX143" fmla="*/ 0 w 10678681"/>
              <a:gd name="connsiteY143" fmla="*/ 1294612 h 1357700"/>
              <a:gd name="connsiteX144" fmla="*/ 0 w 10678681"/>
              <a:gd name="connsiteY144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121820 w 10678681"/>
              <a:gd name="connsiteY122" fmla="*/ 1187078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10157 w 10678681"/>
              <a:gd name="connsiteY125" fmla="*/ 115276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36762 w 10678681"/>
              <a:gd name="connsiteY126" fmla="*/ 1237387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75981 w 10678681"/>
              <a:gd name="connsiteY113" fmla="*/ 1208973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2443"/>
              <a:gd name="connsiteX1" fmla="*/ 10678681 w 10678681"/>
              <a:gd name="connsiteY1" fmla="*/ 0 h 1352443"/>
              <a:gd name="connsiteX2" fmla="*/ 10666019 w 10678681"/>
              <a:gd name="connsiteY2" fmla="*/ 7876 h 1352443"/>
              <a:gd name="connsiteX3" fmla="*/ 10632825 w 10678681"/>
              <a:gd name="connsiteY3" fmla="*/ 32153 h 1352443"/>
              <a:gd name="connsiteX4" fmla="*/ 10510605 w 10678681"/>
              <a:gd name="connsiteY4" fmla="*/ 30449 h 1352443"/>
              <a:gd name="connsiteX5" fmla="*/ 10456989 w 10678681"/>
              <a:gd name="connsiteY5" fmla="*/ 979 h 1352443"/>
              <a:gd name="connsiteX6" fmla="*/ 10438642 w 10678681"/>
              <a:gd name="connsiteY6" fmla="*/ 1524 h 1352443"/>
              <a:gd name="connsiteX7" fmla="*/ 10407146 w 10678681"/>
              <a:gd name="connsiteY7" fmla="*/ 43659 h 1352443"/>
              <a:gd name="connsiteX8" fmla="*/ 10357996 w 10678681"/>
              <a:gd name="connsiteY8" fmla="*/ 50836 h 1352443"/>
              <a:gd name="connsiteX9" fmla="*/ 10306667 w 10678681"/>
              <a:gd name="connsiteY9" fmla="*/ 109739 h 1352443"/>
              <a:gd name="connsiteX10" fmla="*/ 10115334 w 10678681"/>
              <a:gd name="connsiteY10" fmla="*/ 155658 h 1352443"/>
              <a:gd name="connsiteX11" fmla="*/ 10068157 w 10678681"/>
              <a:gd name="connsiteY11" fmla="*/ 215673 h 1352443"/>
              <a:gd name="connsiteX12" fmla="*/ 10045431 w 10678681"/>
              <a:gd name="connsiteY12" fmla="*/ 229568 h 1352443"/>
              <a:gd name="connsiteX13" fmla="*/ 10013265 w 10678681"/>
              <a:gd name="connsiteY13" fmla="*/ 284757 h 1352443"/>
              <a:gd name="connsiteX14" fmla="*/ 9862496 w 10678681"/>
              <a:gd name="connsiteY14" fmla="*/ 223033 h 1352443"/>
              <a:gd name="connsiteX15" fmla="*/ 9679638 w 10678681"/>
              <a:gd name="connsiteY15" fmla="*/ 277462 h 1352443"/>
              <a:gd name="connsiteX16" fmla="*/ 9498347 w 10678681"/>
              <a:gd name="connsiteY16" fmla="*/ 244723 h 1352443"/>
              <a:gd name="connsiteX17" fmla="*/ 9399702 w 10678681"/>
              <a:gd name="connsiteY17" fmla="*/ 276316 h 1352443"/>
              <a:gd name="connsiteX18" fmla="*/ 9378439 w 10678681"/>
              <a:gd name="connsiteY18" fmla="*/ 326244 h 1352443"/>
              <a:gd name="connsiteX19" fmla="*/ 9121744 w 10678681"/>
              <a:gd name="connsiteY19" fmla="*/ 365177 h 1352443"/>
              <a:gd name="connsiteX20" fmla="*/ 9061654 w 10678681"/>
              <a:gd name="connsiteY20" fmla="*/ 393730 h 1352443"/>
              <a:gd name="connsiteX21" fmla="*/ 8997577 w 10678681"/>
              <a:gd name="connsiteY21" fmla="*/ 380865 h 1352443"/>
              <a:gd name="connsiteX22" fmla="*/ 8907968 w 10678681"/>
              <a:gd name="connsiteY22" fmla="*/ 447345 h 1352443"/>
              <a:gd name="connsiteX23" fmla="*/ 8764163 w 10678681"/>
              <a:gd name="connsiteY23" fmla="*/ 471000 h 1352443"/>
              <a:gd name="connsiteX24" fmla="*/ 8680155 w 10678681"/>
              <a:gd name="connsiteY24" fmla="*/ 492404 h 1352443"/>
              <a:gd name="connsiteX25" fmla="*/ 8651436 w 10678681"/>
              <a:gd name="connsiteY25" fmla="*/ 511923 h 1352443"/>
              <a:gd name="connsiteX26" fmla="*/ 8609185 w 10678681"/>
              <a:gd name="connsiteY26" fmla="*/ 531525 h 1352443"/>
              <a:gd name="connsiteX27" fmla="*/ 8537091 w 10678681"/>
              <a:gd name="connsiteY27" fmla="*/ 574933 h 1352443"/>
              <a:gd name="connsiteX28" fmla="*/ 8435931 w 10678681"/>
              <a:gd name="connsiteY28" fmla="*/ 617926 h 1352443"/>
              <a:gd name="connsiteX29" fmla="*/ 8348623 w 10678681"/>
              <a:gd name="connsiteY29" fmla="*/ 600607 h 1352443"/>
              <a:gd name="connsiteX30" fmla="*/ 8344233 w 10678681"/>
              <a:gd name="connsiteY30" fmla="*/ 610922 h 1352443"/>
              <a:gd name="connsiteX31" fmla="*/ 8290622 w 10678681"/>
              <a:gd name="connsiteY31" fmla="*/ 622687 h 1352443"/>
              <a:gd name="connsiteX32" fmla="*/ 8086698 w 10678681"/>
              <a:gd name="connsiteY32" fmla="*/ 605185 h 1352443"/>
              <a:gd name="connsiteX33" fmla="*/ 7982378 w 10678681"/>
              <a:gd name="connsiteY33" fmla="*/ 629799 h 1352443"/>
              <a:gd name="connsiteX34" fmla="*/ 7947952 w 10678681"/>
              <a:gd name="connsiteY34" fmla="*/ 648003 h 1352443"/>
              <a:gd name="connsiteX35" fmla="*/ 7890112 w 10678681"/>
              <a:gd name="connsiteY35" fmla="*/ 677915 h 1352443"/>
              <a:gd name="connsiteX36" fmla="*/ 7853284 w 10678681"/>
              <a:gd name="connsiteY36" fmla="*/ 723588 h 1352443"/>
              <a:gd name="connsiteX37" fmla="*/ 7802383 w 10678681"/>
              <a:gd name="connsiteY37" fmla="*/ 739359 h 1352443"/>
              <a:gd name="connsiteX38" fmla="*/ 7730518 w 10678681"/>
              <a:gd name="connsiteY38" fmla="*/ 739526 h 1352443"/>
              <a:gd name="connsiteX39" fmla="*/ 7652907 w 10678681"/>
              <a:gd name="connsiteY39" fmla="*/ 783273 h 1352443"/>
              <a:gd name="connsiteX40" fmla="*/ 7606008 w 10678681"/>
              <a:gd name="connsiteY40" fmla="*/ 800717 h 1352443"/>
              <a:gd name="connsiteX41" fmla="*/ 7480223 w 10678681"/>
              <a:gd name="connsiteY41" fmla="*/ 856821 h 1352443"/>
              <a:gd name="connsiteX42" fmla="*/ 7356005 w 10678681"/>
              <a:gd name="connsiteY42" fmla="*/ 919462 h 1352443"/>
              <a:gd name="connsiteX43" fmla="*/ 7305396 w 10678681"/>
              <a:gd name="connsiteY43" fmla="*/ 986228 h 1352443"/>
              <a:gd name="connsiteX44" fmla="*/ 7266251 w 10678681"/>
              <a:gd name="connsiteY44" fmla="*/ 967864 h 1352443"/>
              <a:gd name="connsiteX45" fmla="*/ 7269396 w 10678681"/>
              <a:gd name="connsiteY45" fmla="*/ 989282 h 1352443"/>
              <a:gd name="connsiteX46" fmla="*/ 7258094 w 10678681"/>
              <a:gd name="connsiteY46" fmla="*/ 990679 h 1352443"/>
              <a:gd name="connsiteX47" fmla="*/ 7257893 w 10678681"/>
              <a:gd name="connsiteY47" fmla="*/ 991204 h 1352443"/>
              <a:gd name="connsiteX48" fmla="*/ 7247153 w 10678681"/>
              <a:gd name="connsiteY48" fmla="*/ 991550 h 1352443"/>
              <a:gd name="connsiteX49" fmla="*/ 7193612 w 10678681"/>
              <a:gd name="connsiteY49" fmla="*/ 987042 h 1352443"/>
              <a:gd name="connsiteX50" fmla="*/ 7132632 w 10678681"/>
              <a:gd name="connsiteY50" fmla="*/ 1042036 h 1352443"/>
              <a:gd name="connsiteX51" fmla="*/ 7105610 w 10678681"/>
              <a:gd name="connsiteY51" fmla="*/ 1053537 h 1352443"/>
              <a:gd name="connsiteX52" fmla="*/ 7069148 w 10678681"/>
              <a:gd name="connsiteY52" fmla="*/ 1047163 h 1352443"/>
              <a:gd name="connsiteX53" fmla="*/ 7039634 w 10678681"/>
              <a:gd name="connsiteY53" fmla="*/ 1059971 h 1352443"/>
              <a:gd name="connsiteX54" fmla="*/ 7033445 w 10678681"/>
              <a:gd name="connsiteY54" fmla="*/ 1063314 h 1352443"/>
              <a:gd name="connsiteX55" fmla="*/ 6999157 w 10678681"/>
              <a:gd name="connsiteY55" fmla="*/ 1055282 h 1352443"/>
              <a:gd name="connsiteX56" fmla="*/ 6981874 w 10678681"/>
              <a:gd name="connsiteY56" fmla="*/ 1053827 h 1352443"/>
              <a:gd name="connsiteX57" fmla="*/ 6976102 w 10678681"/>
              <a:gd name="connsiteY57" fmla="*/ 1047854 h 1352443"/>
              <a:gd name="connsiteX58" fmla="*/ 6951040 w 10678681"/>
              <a:gd name="connsiteY58" fmla="*/ 1048531 h 1352443"/>
              <a:gd name="connsiteX59" fmla="*/ 6948497 w 10678681"/>
              <a:gd name="connsiteY59" fmla="*/ 1050706 h 1352443"/>
              <a:gd name="connsiteX60" fmla="*/ 6926582 w 10678681"/>
              <a:gd name="connsiteY60" fmla="*/ 1043462 h 1352443"/>
              <a:gd name="connsiteX61" fmla="*/ 6833743 w 10678681"/>
              <a:gd name="connsiteY61" fmla="*/ 1027960 h 1352443"/>
              <a:gd name="connsiteX62" fmla="*/ 6687090 w 10678681"/>
              <a:gd name="connsiteY62" fmla="*/ 1063250 h 1352443"/>
              <a:gd name="connsiteX63" fmla="*/ 6437450 w 10678681"/>
              <a:gd name="connsiteY63" fmla="*/ 1101075 h 1352443"/>
              <a:gd name="connsiteX64" fmla="*/ 6327795 w 10678681"/>
              <a:gd name="connsiteY64" fmla="*/ 1088142 h 1352443"/>
              <a:gd name="connsiteX65" fmla="*/ 6136549 w 10678681"/>
              <a:gd name="connsiteY65" fmla="*/ 1100268 h 1352443"/>
              <a:gd name="connsiteX66" fmla="*/ 6004655 w 10678681"/>
              <a:gd name="connsiteY66" fmla="*/ 1114946 h 1352443"/>
              <a:gd name="connsiteX67" fmla="*/ 5936643 w 10678681"/>
              <a:gd name="connsiteY67" fmla="*/ 1095428 h 1352443"/>
              <a:gd name="connsiteX68" fmla="*/ 5912484 w 10678681"/>
              <a:gd name="connsiteY68" fmla="*/ 1112624 h 1352443"/>
              <a:gd name="connsiteX69" fmla="*/ 5908387 w 10678681"/>
              <a:gd name="connsiteY69" fmla="*/ 1116018 h 1352443"/>
              <a:gd name="connsiteX70" fmla="*/ 5890495 w 10678681"/>
              <a:gd name="connsiteY70" fmla="*/ 1120268 h 1352443"/>
              <a:gd name="connsiteX71" fmla="*/ 5887318 w 10678681"/>
              <a:gd name="connsiteY71" fmla="*/ 1133134 h 1352443"/>
              <a:gd name="connsiteX72" fmla="*/ 5861726 w 10678681"/>
              <a:gd name="connsiteY72" fmla="*/ 1147891 h 1352443"/>
              <a:gd name="connsiteX73" fmla="*/ 5805823 w 10678681"/>
              <a:gd name="connsiteY73" fmla="*/ 1152457 h 1352443"/>
              <a:gd name="connsiteX74" fmla="*/ 5689841 w 10678681"/>
              <a:gd name="connsiteY74" fmla="*/ 1176232 h 1352443"/>
              <a:gd name="connsiteX75" fmla="*/ 5605119 w 10678681"/>
              <a:gd name="connsiteY75" fmla="*/ 1190202 h 1352443"/>
              <a:gd name="connsiteX76" fmla="*/ 5488513 w 10678681"/>
              <a:gd name="connsiteY76" fmla="*/ 1205367 h 1352443"/>
              <a:gd name="connsiteX77" fmla="*/ 5402905 w 10678681"/>
              <a:gd name="connsiteY77" fmla="*/ 1241191 h 1352443"/>
              <a:gd name="connsiteX78" fmla="*/ 5285593 w 10678681"/>
              <a:gd name="connsiteY78" fmla="*/ 1273569 h 1352443"/>
              <a:gd name="connsiteX79" fmla="*/ 5192893 w 10678681"/>
              <a:gd name="connsiteY79" fmla="*/ 1247188 h 1352443"/>
              <a:gd name="connsiteX80" fmla="*/ 5186475 w 10678681"/>
              <a:gd name="connsiteY80" fmla="*/ 1257028 h 1352443"/>
              <a:gd name="connsiteX81" fmla="*/ 5126038 w 10678681"/>
              <a:gd name="connsiteY81" fmla="*/ 1263189 h 1352443"/>
              <a:gd name="connsiteX82" fmla="*/ 4894688 w 10678681"/>
              <a:gd name="connsiteY82" fmla="*/ 1247184 h 1352443"/>
              <a:gd name="connsiteX83" fmla="*/ 4788036 w 10678681"/>
              <a:gd name="connsiteY83" fmla="*/ 1238182 h 1352443"/>
              <a:gd name="connsiteX84" fmla="*/ 4747555 w 10678681"/>
              <a:gd name="connsiteY84" fmla="*/ 1252768 h 1352443"/>
              <a:gd name="connsiteX85" fmla="*/ 4679644 w 10678681"/>
              <a:gd name="connsiteY85" fmla="*/ 1276603 h 1352443"/>
              <a:gd name="connsiteX86" fmla="*/ 4632222 w 10678681"/>
              <a:gd name="connsiteY86" fmla="*/ 1318360 h 1352443"/>
              <a:gd name="connsiteX87" fmla="*/ 4617358 w 10678681"/>
              <a:gd name="connsiteY87" fmla="*/ 1327690 h 1352443"/>
              <a:gd name="connsiteX88" fmla="*/ 4589102 w 10678681"/>
              <a:gd name="connsiteY88" fmla="*/ 1321223 h 1352443"/>
              <a:gd name="connsiteX89" fmla="*/ 4578184 w 10678681"/>
              <a:gd name="connsiteY89" fmla="*/ 1326745 h 1352443"/>
              <a:gd name="connsiteX90" fmla="*/ 4574270 w 10678681"/>
              <a:gd name="connsiteY90" fmla="*/ 1325878 h 1352443"/>
              <a:gd name="connsiteX91" fmla="*/ 4564919 w 10678681"/>
              <a:gd name="connsiteY91" fmla="*/ 1325507 h 1352443"/>
              <a:gd name="connsiteX92" fmla="*/ 4566586 w 10678681"/>
              <a:gd name="connsiteY92" fmla="*/ 1316963 h 1352443"/>
              <a:gd name="connsiteX93" fmla="*/ 4556303 w 10678681"/>
              <a:gd name="connsiteY93" fmla="*/ 1300262 h 1352443"/>
              <a:gd name="connsiteX94" fmla="*/ 4502358 w 10678681"/>
              <a:gd name="connsiteY94" fmla="*/ 1302558 h 1352443"/>
              <a:gd name="connsiteX95" fmla="*/ 4498919 w 10678681"/>
              <a:gd name="connsiteY95" fmla="*/ 1312115 h 1352443"/>
              <a:gd name="connsiteX96" fmla="*/ 4492075 w 10678681"/>
              <a:gd name="connsiteY96" fmla="*/ 1313357 h 1352443"/>
              <a:gd name="connsiteX97" fmla="*/ 4487466 w 10678681"/>
              <a:gd name="connsiteY97" fmla="*/ 1304102 h 1352443"/>
              <a:gd name="connsiteX98" fmla="*/ 4398292 w 10678681"/>
              <a:gd name="connsiteY98" fmla="*/ 1278410 h 1352443"/>
              <a:gd name="connsiteX99" fmla="*/ 4306088 w 10678681"/>
              <a:gd name="connsiteY99" fmla="*/ 1282512 h 1352443"/>
              <a:gd name="connsiteX100" fmla="*/ 4188995 w 10678681"/>
              <a:gd name="connsiteY100" fmla="*/ 1296718 h 1352443"/>
              <a:gd name="connsiteX101" fmla="*/ 4136582 w 10678681"/>
              <a:gd name="connsiteY101" fmla="*/ 1287687 h 1352443"/>
              <a:gd name="connsiteX102" fmla="*/ 4064614 w 10678681"/>
              <a:gd name="connsiteY102" fmla="*/ 1296118 h 1352443"/>
              <a:gd name="connsiteX103" fmla="*/ 3900948 w 10678681"/>
              <a:gd name="connsiteY103" fmla="*/ 1322156 h 1352443"/>
              <a:gd name="connsiteX104" fmla="*/ 3787890 w 10678681"/>
              <a:gd name="connsiteY104" fmla="*/ 1352442 h 1352443"/>
              <a:gd name="connsiteX105" fmla="*/ 3745993 w 10678681"/>
              <a:gd name="connsiteY105" fmla="*/ 1342630 h 1352443"/>
              <a:gd name="connsiteX106" fmla="*/ 3675785 w 10678681"/>
              <a:gd name="connsiteY106" fmla="*/ 1326802 h 1352443"/>
              <a:gd name="connsiteX107" fmla="*/ 3623856 w 10678681"/>
              <a:gd name="connsiteY107" fmla="*/ 1290804 h 1352443"/>
              <a:gd name="connsiteX108" fmla="*/ 3564933 w 10678681"/>
              <a:gd name="connsiteY108" fmla="*/ 1287147 h 1352443"/>
              <a:gd name="connsiteX109" fmla="*/ 3550537 w 10678681"/>
              <a:gd name="connsiteY109" fmla="*/ 1317552 h 1352443"/>
              <a:gd name="connsiteX110" fmla="*/ 3487736 w 10678681"/>
              <a:gd name="connsiteY110" fmla="*/ 1303493 h 1352443"/>
              <a:gd name="connsiteX111" fmla="*/ 3392548 w 10678681"/>
              <a:gd name="connsiteY111" fmla="*/ 1278741 h 1352443"/>
              <a:gd name="connsiteX112" fmla="*/ 3337466 w 10678681"/>
              <a:gd name="connsiteY112" fmla="*/ 1272537 h 1352443"/>
              <a:gd name="connsiteX113" fmla="*/ 3175981 w 10678681"/>
              <a:gd name="connsiteY113" fmla="*/ 1208973 h 1352443"/>
              <a:gd name="connsiteX114" fmla="*/ 3036856 w 10678681"/>
              <a:gd name="connsiteY114" fmla="*/ 1214383 h 1352443"/>
              <a:gd name="connsiteX115" fmla="*/ 2824973 w 10678681"/>
              <a:gd name="connsiteY115" fmla="*/ 1134864 h 1352443"/>
              <a:gd name="connsiteX116" fmla="*/ 2804398 w 10678681"/>
              <a:gd name="connsiteY116" fmla="*/ 1125556 h 1352443"/>
              <a:gd name="connsiteX117" fmla="*/ 2736109 w 10678681"/>
              <a:gd name="connsiteY117" fmla="*/ 1137717 h 1352443"/>
              <a:gd name="connsiteX118" fmla="*/ 2659096 w 10678681"/>
              <a:gd name="connsiteY118" fmla="*/ 1150294 h 1352443"/>
              <a:gd name="connsiteX119" fmla="*/ 2567088 w 10678681"/>
              <a:gd name="connsiteY119" fmla="*/ 1181781 h 1352443"/>
              <a:gd name="connsiteX120" fmla="*/ 2454501 w 10678681"/>
              <a:gd name="connsiteY120" fmla="*/ 1155455 h 1352443"/>
              <a:gd name="connsiteX121" fmla="*/ 2385161 w 10678681"/>
              <a:gd name="connsiteY121" fmla="*/ 1161312 h 1352443"/>
              <a:gd name="connsiteX122" fmla="*/ 2273361 w 10678681"/>
              <a:gd name="connsiteY122" fmla="*/ 1134090 h 1352443"/>
              <a:gd name="connsiteX123" fmla="*/ 2132003 w 10678681"/>
              <a:gd name="connsiteY123" fmla="*/ 1139225 h 1352443"/>
              <a:gd name="connsiteX124" fmla="*/ 2041224 w 10678681"/>
              <a:gd name="connsiteY124" fmla="*/ 1147536 h 1352443"/>
              <a:gd name="connsiteX125" fmla="*/ 2010157 w 10678681"/>
              <a:gd name="connsiteY125" fmla="*/ 1152767 h 1352443"/>
              <a:gd name="connsiteX126" fmla="*/ 1859213 w 10678681"/>
              <a:gd name="connsiteY126" fmla="*/ 1199540 h 1352443"/>
              <a:gd name="connsiteX127" fmla="*/ 1735877 w 10678681"/>
              <a:gd name="connsiteY127" fmla="*/ 1246527 h 1352443"/>
              <a:gd name="connsiteX128" fmla="*/ 1705069 w 10678681"/>
              <a:gd name="connsiteY128" fmla="*/ 1251989 h 1352443"/>
              <a:gd name="connsiteX129" fmla="*/ 1307888 w 10678681"/>
              <a:gd name="connsiteY129" fmla="*/ 1283156 h 1352443"/>
              <a:gd name="connsiteX130" fmla="*/ 1220734 w 10678681"/>
              <a:gd name="connsiteY130" fmla="*/ 1257811 h 1352443"/>
              <a:gd name="connsiteX131" fmla="*/ 1021737 w 10678681"/>
              <a:gd name="connsiteY131" fmla="*/ 1238739 h 1352443"/>
              <a:gd name="connsiteX132" fmla="*/ 959820 w 10678681"/>
              <a:gd name="connsiteY132" fmla="*/ 1275863 h 1352443"/>
              <a:gd name="connsiteX133" fmla="*/ 929137 w 10678681"/>
              <a:gd name="connsiteY133" fmla="*/ 1273957 h 1352443"/>
              <a:gd name="connsiteX134" fmla="*/ 878849 w 10678681"/>
              <a:gd name="connsiteY134" fmla="*/ 1266740 h 1352443"/>
              <a:gd name="connsiteX135" fmla="*/ 800667 w 10678681"/>
              <a:gd name="connsiteY135" fmla="*/ 1282041 h 1352443"/>
              <a:gd name="connsiteX136" fmla="*/ 644906 w 10678681"/>
              <a:gd name="connsiteY136" fmla="*/ 1273685 h 1352443"/>
              <a:gd name="connsiteX137" fmla="*/ 379869 w 10678681"/>
              <a:gd name="connsiteY137" fmla="*/ 1339165 h 1352443"/>
              <a:gd name="connsiteX138" fmla="*/ 137696 w 10678681"/>
              <a:gd name="connsiteY138" fmla="*/ 1319217 h 1352443"/>
              <a:gd name="connsiteX139" fmla="*/ 54250 w 10678681"/>
              <a:gd name="connsiteY139" fmla="*/ 1315838 h 1352443"/>
              <a:gd name="connsiteX140" fmla="*/ 28042 w 10678681"/>
              <a:gd name="connsiteY140" fmla="*/ 1297822 h 1352443"/>
              <a:gd name="connsiteX141" fmla="*/ 0 w 10678681"/>
              <a:gd name="connsiteY141" fmla="*/ 1294612 h 1352443"/>
              <a:gd name="connsiteX142" fmla="*/ 0 w 10678681"/>
              <a:gd name="connsiteY142" fmla="*/ 0 h 1352443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22314 w 10678681"/>
              <a:gd name="connsiteY18" fmla="*/ 33381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720084 w 10678681"/>
              <a:gd name="connsiteY39" fmla="*/ 760750 h 1342734"/>
              <a:gd name="connsiteX40" fmla="*/ 7652907 w 10678681"/>
              <a:gd name="connsiteY40" fmla="*/ 783273 h 1342734"/>
              <a:gd name="connsiteX41" fmla="*/ 7606008 w 10678681"/>
              <a:gd name="connsiteY41" fmla="*/ 800717 h 1342734"/>
              <a:gd name="connsiteX42" fmla="*/ 7480223 w 10678681"/>
              <a:gd name="connsiteY42" fmla="*/ 856821 h 1342734"/>
              <a:gd name="connsiteX43" fmla="*/ 7356005 w 10678681"/>
              <a:gd name="connsiteY43" fmla="*/ 919462 h 1342734"/>
              <a:gd name="connsiteX44" fmla="*/ 7305396 w 10678681"/>
              <a:gd name="connsiteY44" fmla="*/ 986228 h 1342734"/>
              <a:gd name="connsiteX45" fmla="*/ 7266251 w 10678681"/>
              <a:gd name="connsiteY45" fmla="*/ 967864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64919 w 10678681"/>
              <a:gd name="connsiteY89" fmla="*/ 1325507 h 1342734"/>
              <a:gd name="connsiteX90" fmla="*/ 4566586 w 10678681"/>
              <a:gd name="connsiteY90" fmla="*/ 1316963 h 1342734"/>
              <a:gd name="connsiteX91" fmla="*/ 4556303 w 10678681"/>
              <a:gd name="connsiteY91" fmla="*/ 1300262 h 1342734"/>
              <a:gd name="connsiteX92" fmla="*/ 4502358 w 10678681"/>
              <a:gd name="connsiteY92" fmla="*/ 1302558 h 1342734"/>
              <a:gd name="connsiteX93" fmla="*/ 4498919 w 10678681"/>
              <a:gd name="connsiteY93" fmla="*/ 1312115 h 1342734"/>
              <a:gd name="connsiteX94" fmla="*/ 4492075 w 10678681"/>
              <a:gd name="connsiteY94" fmla="*/ 1313357 h 1342734"/>
              <a:gd name="connsiteX95" fmla="*/ 4487466 w 10678681"/>
              <a:gd name="connsiteY95" fmla="*/ 1304102 h 1342734"/>
              <a:gd name="connsiteX96" fmla="*/ 4398292 w 10678681"/>
              <a:gd name="connsiteY96" fmla="*/ 1278410 h 1342734"/>
              <a:gd name="connsiteX97" fmla="*/ 4306088 w 10678681"/>
              <a:gd name="connsiteY97" fmla="*/ 1282512 h 1342734"/>
              <a:gd name="connsiteX98" fmla="*/ 4188995 w 10678681"/>
              <a:gd name="connsiteY98" fmla="*/ 1296718 h 1342734"/>
              <a:gd name="connsiteX99" fmla="*/ 4136582 w 10678681"/>
              <a:gd name="connsiteY99" fmla="*/ 1287687 h 1342734"/>
              <a:gd name="connsiteX100" fmla="*/ 4064614 w 10678681"/>
              <a:gd name="connsiteY100" fmla="*/ 1296118 h 1342734"/>
              <a:gd name="connsiteX101" fmla="*/ 3900948 w 10678681"/>
              <a:gd name="connsiteY101" fmla="*/ 1322156 h 1342734"/>
              <a:gd name="connsiteX102" fmla="*/ 3787890 w 10678681"/>
              <a:gd name="connsiteY102" fmla="*/ 1322164 h 1342734"/>
              <a:gd name="connsiteX103" fmla="*/ 3745993 w 10678681"/>
              <a:gd name="connsiteY103" fmla="*/ 1342630 h 1342734"/>
              <a:gd name="connsiteX104" fmla="*/ 3675785 w 10678681"/>
              <a:gd name="connsiteY104" fmla="*/ 1326802 h 1342734"/>
              <a:gd name="connsiteX105" fmla="*/ 3623856 w 10678681"/>
              <a:gd name="connsiteY105" fmla="*/ 1290804 h 1342734"/>
              <a:gd name="connsiteX106" fmla="*/ 3564933 w 10678681"/>
              <a:gd name="connsiteY106" fmla="*/ 1287147 h 1342734"/>
              <a:gd name="connsiteX107" fmla="*/ 3550537 w 10678681"/>
              <a:gd name="connsiteY107" fmla="*/ 1317552 h 1342734"/>
              <a:gd name="connsiteX108" fmla="*/ 3487736 w 10678681"/>
              <a:gd name="connsiteY108" fmla="*/ 1303493 h 1342734"/>
              <a:gd name="connsiteX109" fmla="*/ 3392548 w 10678681"/>
              <a:gd name="connsiteY109" fmla="*/ 1278741 h 1342734"/>
              <a:gd name="connsiteX110" fmla="*/ 3337466 w 10678681"/>
              <a:gd name="connsiteY110" fmla="*/ 1272537 h 1342734"/>
              <a:gd name="connsiteX111" fmla="*/ 3175981 w 10678681"/>
              <a:gd name="connsiteY111" fmla="*/ 1208973 h 1342734"/>
              <a:gd name="connsiteX112" fmla="*/ 3036856 w 10678681"/>
              <a:gd name="connsiteY112" fmla="*/ 1214383 h 1342734"/>
              <a:gd name="connsiteX113" fmla="*/ 2824973 w 10678681"/>
              <a:gd name="connsiteY113" fmla="*/ 1134864 h 1342734"/>
              <a:gd name="connsiteX114" fmla="*/ 2804398 w 10678681"/>
              <a:gd name="connsiteY114" fmla="*/ 1125556 h 1342734"/>
              <a:gd name="connsiteX115" fmla="*/ 2736109 w 10678681"/>
              <a:gd name="connsiteY115" fmla="*/ 1137717 h 1342734"/>
              <a:gd name="connsiteX116" fmla="*/ 2659096 w 10678681"/>
              <a:gd name="connsiteY116" fmla="*/ 1150294 h 1342734"/>
              <a:gd name="connsiteX117" fmla="*/ 2567088 w 10678681"/>
              <a:gd name="connsiteY117" fmla="*/ 1181781 h 1342734"/>
              <a:gd name="connsiteX118" fmla="*/ 2454501 w 10678681"/>
              <a:gd name="connsiteY118" fmla="*/ 1155455 h 1342734"/>
              <a:gd name="connsiteX119" fmla="*/ 2385161 w 10678681"/>
              <a:gd name="connsiteY119" fmla="*/ 1161312 h 1342734"/>
              <a:gd name="connsiteX120" fmla="*/ 2273361 w 10678681"/>
              <a:gd name="connsiteY120" fmla="*/ 1134090 h 1342734"/>
              <a:gd name="connsiteX121" fmla="*/ 2132003 w 10678681"/>
              <a:gd name="connsiteY121" fmla="*/ 1139225 h 1342734"/>
              <a:gd name="connsiteX122" fmla="*/ 2041224 w 10678681"/>
              <a:gd name="connsiteY122" fmla="*/ 1147536 h 1342734"/>
              <a:gd name="connsiteX123" fmla="*/ 2010157 w 10678681"/>
              <a:gd name="connsiteY123" fmla="*/ 1152767 h 1342734"/>
              <a:gd name="connsiteX124" fmla="*/ 1859213 w 10678681"/>
              <a:gd name="connsiteY124" fmla="*/ 1199540 h 1342734"/>
              <a:gd name="connsiteX125" fmla="*/ 1735877 w 10678681"/>
              <a:gd name="connsiteY125" fmla="*/ 1246527 h 1342734"/>
              <a:gd name="connsiteX126" fmla="*/ 1705069 w 10678681"/>
              <a:gd name="connsiteY126" fmla="*/ 1251989 h 1342734"/>
              <a:gd name="connsiteX127" fmla="*/ 1307888 w 10678681"/>
              <a:gd name="connsiteY127" fmla="*/ 1283156 h 1342734"/>
              <a:gd name="connsiteX128" fmla="*/ 1220734 w 10678681"/>
              <a:gd name="connsiteY128" fmla="*/ 1257811 h 1342734"/>
              <a:gd name="connsiteX129" fmla="*/ 1021737 w 10678681"/>
              <a:gd name="connsiteY129" fmla="*/ 1238739 h 1342734"/>
              <a:gd name="connsiteX130" fmla="*/ 959820 w 10678681"/>
              <a:gd name="connsiteY130" fmla="*/ 1275863 h 1342734"/>
              <a:gd name="connsiteX131" fmla="*/ 929137 w 10678681"/>
              <a:gd name="connsiteY131" fmla="*/ 1273957 h 1342734"/>
              <a:gd name="connsiteX132" fmla="*/ 878849 w 10678681"/>
              <a:gd name="connsiteY132" fmla="*/ 1266740 h 1342734"/>
              <a:gd name="connsiteX133" fmla="*/ 800667 w 10678681"/>
              <a:gd name="connsiteY133" fmla="*/ 1282041 h 1342734"/>
              <a:gd name="connsiteX134" fmla="*/ 644906 w 10678681"/>
              <a:gd name="connsiteY134" fmla="*/ 1273685 h 1342734"/>
              <a:gd name="connsiteX135" fmla="*/ 379869 w 10678681"/>
              <a:gd name="connsiteY135" fmla="*/ 1339165 h 1342734"/>
              <a:gd name="connsiteX136" fmla="*/ 137696 w 10678681"/>
              <a:gd name="connsiteY136" fmla="*/ 1319217 h 1342734"/>
              <a:gd name="connsiteX137" fmla="*/ 54250 w 10678681"/>
              <a:gd name="connsiteY137" fmla="*/ 1315838 h 1342734"/>
              <a:gd name="connsiteX138" fmla="*/ 28042 w 10678681"/>
              <a:gd name="connsiteY138" fmla="*/ 1297822 h 1342734"/>
              <a:gd name="connsiteX139" fmla="*/ 0 w 10678681"/>
              <a:gd name="connsiteY139" fmla="*/ 1294612 h 1342734"/>
              <a:gd name="connsiteX140" fmla="*/ 0 w 10678681"/>
              <a:gd name="connsiteY140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78184 w 10678681"/>
              <a:gd name="connsiteY87" fmla="*/ 1326745 h 1342734"/>
              <a:gd name="connsiteX88" fmla="*/ 4564919 w 10678681"/>
              <a:gd name="connsiteY88" fmla="*/ 1325507 h 1342734"/>
              <a:gd name="connsiteX89" fmla="*/ 4566586 w 10678681"/>
              <a:gd name="connsiteY89" fmla="*/ 1316963 h 1342734"/>
              <a:gd name="connsiteX90" fmla="*/ 4556303 w 10678681"/>
              <a:gd name="connsiteY90" fmla="*/ 1300262 h 1342734"/>
              <a:gd name="connsiteX91" fmla="*/ 4502358 w 10678681"/>
              <a:gd name="connsiteY91" fmla="*/ 1302558 h 1342734"/>
              <a:gd name="connsiteX92" fmla="*/ 4498919 w 10678681"/>
              <a:gd name="connsiteY92" fmla="*/ 1312115 h 1342734"/>
              <a:gd name="connsiteX93" fmla="*/ 4492075 w 10678681"/>
              <a:gd name="connsiteY93" fmla="*/ 1313357 h 1342734"/>
              <a:gd name="connsiteX94" fmla="*/ 4487466 w 10678681"/>
              <a:gd name="connsiteY94" fmla="*/ 1304102 h 1342734"/>
              <a:gd name="connsiteX95" fmla="*/ 4398292 w 10678681"/>
              <a:gd name="connsiteY95" fmla="*/ 1278410 h 1342734"/>
              <a:gd name="connsiteX96" fmla="*/ 4306088 w 10678681"/>
              <a:gd name="connsiteY96" fmla="*/ 1282512 h 1342734"/>
              <a:gd name="connsiteX97" fmla="*/ 4188995 w 10678681"/>
              <a:gd name="connsiteY97" fmla="*/ 1296718 h 1342734"/>
              <a:gd name="connsiteX98" fmla="*/ 4136582 w 10678681"/>
              <a:gd name="connsiteY98" fmla="*/ 1287687 h 1342734"/>
              <a:gd name="connsiteX99" fmla="*/ 4064614 w 10678681"/>
              <a:gd name="connsiteY99" fmla="*/ 1296118 h 1342734"/>
              <a:gd name="connsiteX100" fmla="*/ 3900948 w 10678681"/>
              <a:gd name="connsiteY100" fmla="*/ 1322156 h 1342734"/>
              <a:gd name="connsiteX101" fmla="*/ 3787890 w 10678681"/>
              <a:gd name="connsiteY101" fmla="*/ 1322164 h 1342734"/>
              <a:gd name="connsiteX102" fmla="*/ 3745993 w 10678681"/>
              <a:gd name="connsiteY102" fmla="*/ 1342630 h 1342734"/>
              <a:gd name="connsiteX103" fmla="*/ 3675785 w 10678681"/>
              <a:gd name="connsiteY103" fmla="*/ 1326802 h 1342734"/>
              <a:gd name="connsiteX104" fmla="*/ 3623856 w 10678681"/>
              <a:gd name="connsiteY104" fmla="*/ 1290804 h 1342734"/>
              <a:gd name="connsiteX105" fmla="*/ 3564933 w 10678681"/>
              <a:gd name="connsiteY105" fmla="*/ 1287147 h 1342734"/>
              <a:gd name="connsiteX106" fmla="*/ 3550537 w 10678681"/>
              <a:gd name="connsiteY106" fmla="*/ 1317552 h 1342734"/>
              <a:gd name="connsiteX107" fmla="*/ 3487736 w 10678681"/>
              <a:gd name="connsiteY107" fmla="*/ 1303493 h 1342734"/>
              <a:gd name="connsiteX108" fmla="*/ 3392548 w 10678681"/>
              <a:gd name="connsiteY108" fmla="*/ 1278741 h 1342734"/>
              <a:gd name="connsiteX109" fmla="*/ 3337466 w 10678681"/>
              <a:gd name="connsiteY109" fmla="*/ 1272537 h 1342734"/>
              <a:gd name="connsiteX110" fmla="*/ 3175981 w 10678681"/>
              <a:gd name="connsiteY110" fmla="*/ 1208973 h 1342734"/>
              <a:gd name="connsiteX111" fmla="*/ 3036856 w 10678681"/>
              <a:gd name="connsiteY111" fmla="*/ 1214383 h 1342734"/>
              <a:gd name="connsiteX112" fmla="*/ 2824973 w 10678681"/>
              <a:gd name="connsiteY112" fmla="*/ 1134864 h 1342734"/>
              <a:gd name="connsiteX113" fmla="*/ 2804398 w 10678681"/>
              <a:gd name="connsiteY113" fmla="*/ 1125556 h 1342734"/>
              <a:gd name="connsiteX114" fmla="*/ 2736109 w 10678681"/>
              <a:gd name="connsiteY114" fmla="*/ 1137717 h 1342734"/>
              <a:gd name="connsiteX115" fmla="*/ 2659096 w 10678681"/>
              <a:gd name="connsiteY115" fmla="*/ 1150294 h 1342734"/>
              <a:gd name="connsiteX116" fmla="*/ 2567088 w 10678681"/>
              <a:gd name="connsiteY116" fmla="*/ 1181781 h 1342734"/>
              <a:gd name="connsiteX117" fmla="*/ 2454501 w 10678681"/>
              <a:gd name="connsiteY117" fmla="*/ 1155455 h 1342734"/>
              <a:gd name="connsiteX118" fmla="*/ 2385161 w 10678681"/>
              <a:gd name="connsiteY118" fmla="*/ 1161312 h 1342734"/>
              <a:gd name="connsiteX119" fmla="*/ 2273361 w 10678681"/>
              <a:gd name="connsiteY119" fmla="*/ 1134090 h 1342734"/>
              <a:gd name="connsiteX120" fmla="*/ 2132003 w 10678681"/>
              <a:gd name="connsiteY120" fmla="*/ 1139225 h 1342734"/>
              <a:gd name="connsiteX121" fmla="*/ 2041224 w 10678681"/>
              <a:gd name="connsiteY121" fmla="*/ 1147536 h 1342734"/>
              <a:gd name="connsiteX122" fmla="*/ 2010157 w 10678681"/>
              <a:gd name="connsiteY122" fmla="*/ 1152767 h 1342734"/>
              <a:gd name="connsiteX123" fmla="*/ 1859213 w 10678681"/>
              <a:gd name="connsiteY123" fmla="*/ 1199540 h 1342734"/>
              <a:gd name="connsiteX124" fmla="*/ 1735877 w 10678681"/>
              <a:gd name="connsiteY124" fmla="*/ 1246527 h 1342734"/>
              <a:gd name="connsiteX125" fmla="*/ 1705069 w 10678681"/>
              <a:gd name="connsiteY125" fmla="*/ 1251989 h 1342734"/>
              <a:gd name="connsiteX126" fmla="*/ 1307888 w 10678681"/>
              <a:gd name="connsiteY126" fmla="*/ 1283156 h 1342734"/>
              <a:gd name="connsiteX127" fmla="*/ 1220734 w 10678681"/>
              <a:gd name="connsiteY127" fmla="*/ 1257811 h 1342734"/>
              <a:gd name="connsiteX128" fmla="*/ 1021737 w 10678681"/>
              <a:gd name="connsiteY128" fmla="*/ 1238739 h 1342734"/>
              <a:gd name="connsiteX129" fmla="*/ 959820 w 10678681"/>
              <a:gd name="connsiteY129" fmla="*/ 1275863 h 1342734"/>
              <a:gd name="connsiteX130" fmla="*/ 929137 w 10678681"/>
              <a:gd name="connsiteY130" fmla="*/ 1273957 h 1342734"/>
              <a:gd name="connsiteX131" fmla="*/ 878849 w 10678681"/>
              <a:gd name="connsiteY131" fmla="*/ 1266740 h 1342734"/>
              <a:gd name="connsiteX132" fmla="*/ 800667 w 10678681"/>
              <a:gd name="connsiteY132" fmla="*/ 1282041 h 1342734"/>
              <a:gd name="connsiteX133" fmla="*/ 644906 w 10678681"/>
              <a:gd name="connsiteY133" fmla="*/ 1273685 h 1342734"/>
              <a:gd name="connsiteX134" fmla="*/ 379869 w 10678681"/>
              <a:gd name="connsiteY134" fmla="*/ 1339165 h 1342734"/>
              <a:gd name="connsiteX135" fmla="*/ 137696 w 10678681"/>
              <a:gd name="connsiteY135" fmla="*/ 1319217 h 1342734"/>
              <a:gd name="connsiteX136" fmla="*/ 54250 w 10678681"/>
              <a:gd name="connsiteY136" fmla="*/ 1315838 h 1342734"/>
              <a:gd name="connsiteX137" fmla="*/ 28042 w 10678681"/>
              <a:gd name="connsiteY137" fmla="*/ 1297822 h 1342734"/>
              <a:gd name="connsiteX138" fmla="*/ 0 w 10678681"/>
              <a:gd name="connsiteY138" fmla="*/ 1294612 h 1342734"/>
              <a:gd name="connsiteX139" fmla="*/ 0 w 10678681"/>
              <a:gd name="connsiteY139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578184 w 10678681"/>
              <a:gd name="connsiteY86" fmla="*/ 1326745 h 1342734"/>
              <a:gd name="connsiteX87" fmla="*/ 4564919 w 10678681"/>
              <a:gd name="connsiteY87" fmla="*/ 1325507 h 1342734"/>
              <a:gd name="connsiteX88" fmla="*/ 4566586 w 10678681"/>
              <a:gd name="connsiteY88" fmla="*/ 1316963 h 1342734"/>
              <a:gd name="connsiteX89" fmla="*/ 4556303 w 10678681"/>
              <a:gd name="connsiteY89" fmla="*/ 1300262 h 1342734"/>
              <a:gd name="connsiteX90" fmla="*/ 4502358 w 10678681"/>
              <a:gd name="connsiteY90" fmla="*/ 1302558 h 1342734"/>
              <a:gd name="connsiteX91" fmla="*/ 4498919 w 10678681"/>
              <a:gd name="connsiteY91" fmla="*/ 1312115 h 1342734"/>
              <a:gd name="connsiteX92" fmla="*/ 4492075 w 10678681"/>
              <a:gd name="connsiteY92" fmla="*/ 1313357 h 1342734"/>
              <a:gd name="connsiteX93" fmla="*/ 4487466 w 10678681"/>
              <a:gd name="connsiteY93" fmla="*/ 1304102 h 1342734"/>
              <a:gd name="connsiteX94" fmla="*/ 4398292 w 10678681"/>
              <a:gd name="connsiteY94" fmla="*/ 1278410 h 1342734"/>
              <a:gd name="connsiteX95" fmla="*/ 4306088 w 10678681"/>
              <a:gd name="connsiteY95" fmla="*/ 1282512 h 1342734"/>
              <a:gd name="connsiteX96" fmla="*/ 4188995 w 10678681"/>
              <a:gd name="connsiteY96" fmla="*/ 1296718 h 1342734"/>
              <a:gd name="connsiteX97" fmla="*/ 4136582 w 10678681"/>
              <a:gd name="connsiteY97" fmla="*/ 1287687 h 1342734"/>
              <a:gd name="connsiteX98" fmla="*/ 4064614 w 10678681"/>
              <a:gd name="connsiteY98" fmla="*/ 1296118 h 1342734"/>
              <a:gd name="connsiteX99" fmla="*/ 3900948 w 10678681"/>
              <a:gd name="connsiteY99" fmla="*/ 1322156 h 1342734"/>
              <a:gd name="connsiteX100" fmla="*/ 3787890 w 10678681"/>
              <a:gd name="connsiteY100" fmla="*/ 1322164 h 1342734"/>
              <a:gd name="connsiteX101" fmla="*/ 3745993 w 10678681"/>
              <a:gd name="connsiteY101" fmla="*/ 1342630 h 1342734"/>
              <a:gd name="connsiteX102" fmla="*/ 3675785 w 10678681"/>
              <a:gd name="connsiteY102" fmla="*/ 1326802 h 1342734"/>
              <a:gd name="connsiteX103" fmla="*/ 3623856 w 10678681"/>
              <a:gd name="connsiteY103" fmla="*/ 1290804 h 1342734"/>
              <a:gd name="connsiteX104" fmla="*/ 3564933 w 10678681"/>
              <a:gd name="connsiteY104" fmla="*/ 1287147 h 1342734"/>
              <a:gd name="connsiteX105" fmla="*/ 3550537 w 10678681"/>
              <a:gd name="connsiteY105" fmla="*/ 1317552 h 1342734"/>
              <a:gd name="connsiteX106" fmla="*/ 3487736 w 10678681"/>
              <a:gd name="connsiteY106" fmla="*/ 1303493 h 1342734"/>
              <a:gd name="connsiteX107" fmla="*/ 3392548 w 10678681"/>
              <a:gd name="connsiteY107" fmla="*/ 1278741 h 1342734"/>
              <a:gd name="connsiteX108" fmla="*/ 3337466 w 10678681"/>
              <a:gd name="connsiteY108" fmla="*/ 1272537 h 1342734"/>
              <a:gd name="connsiteX109" fmla="*/ 3175981 w 10678681"/>
              <a:gd name="connsiteY109" fmla="*/ 1208973 h 1342734"/>
              <a:gd name="connsiteX110" fmla="*/ 3036856 w 10678681"/>
              <a:gd name="connsiteY110" fmla="*/ 1214383 h 1342734"/>
              <a:gd name="connsiteX111" fmla="*/ 2824973 w 10678681"/>
              <a:gd name="connsiteY111" fmla="*/ 1134864 h 1342734"/>
              <a:gd name="connsiteX112" fmla="*/ 2804398 w 10678681"/>
              <a:gd name="connsiteY112" fmla="*/ 1125556 h 1342734"/>
              <a:gd name="connsiteX113" fmla="*/ 2736109 w 10678681"/>
              <a:gd name="connsiteY113" fmla="*/ 1137717 h 1342734"/>
              <a:gd name="connsiteX114" fmla="*/ 2659096 w 10678681"/>
              <a:gd name="connsiteY114" fmla="*/ 1150294 h 1342734"/>
              <a:gd name="connsiteX115" fmla="*/ 2567088 w 10678681"/>
              <a:gd name="connsiteY115" fmla="*/ 1181781 h 1342734"/>
              <a:gd name="connsiteX116" fmla="*/ 2454501 w 10678681"/>
              <a:gd name="connsiteY116" fmla="*/ 1155455 h 1342734"/>
              <a:gd name="connsiteX117" fmla="*/ 2385161 w 10678681"/>
              <a:gd name="connsiteY117" fmla="*/ 1161312 h 1342734"/>
              <a:gd name="connsiteX118" fmla="*/ 2273361 w 10678681"/>
              <a:gd name="connsiteY118" fmla="*/ 1134090 h 1342734"/>
              <a:gd name="connsiteX119" fmla="*/ 2132003 w 10678681"/>
              <a:gd name="connsiteY119" fmla="*/ 1139225 h 1342734"/>
              <a:gd name="connsiteX120" fmla="*/ 2041224 w 10678681"/>
              <a:gd name="connsiteY120" fmla="*/ 1147536 h 1342734"/>
              <a:gd name="connsiteX121" fmla="*/ 2010157 w 10678681"/>
              <a:gd name="connsiteY121" fmla="*/ 1152767 h 1342734"/>
              <a:gd name="connsiteX122" fmla="*/ 1859213 w 10678681"/>
              <a:gd name="connsiteY122" fmla="*/ 1199540 h 1342734"/>
              <a:gd name="connsiteX123" fmla="*/ 1735877 w 10678681"/>
              <a:gd name="connsiteY123" fmla="*/ 1246527 h 1342734"/>
              <a:gd name="connsiteX124" fmla="*/ 1705069 w 10678681"/>
              <a:gd name="connsiteY124" fmla="*/ 1251989 h 1342734"/>
              <a:gd name="connsiteX125" fmla="*/ 1307888 w 10678681"/>
              <a:gd name="connsiteY125" fmla="*/ 1283156 h 1342734"/>
              <a:gd name="connsiteX126" fmla="*/ 1220734 w 10678681"/>
              <a:gd name="connsiteY126" fmla="*/ 1257811 h 1342734"/>
              <a:gd name="connsiteX127" fmla="*/ 1021737 w 10678681"/>
              <a:gd name="connsiteY127" fmla="*/ 1238739 h 1342734"/>
              <a:gd name="connsiteX128" fmla="*/ 959820 w 10678681"/>
              <a:gd name="connsiteY128" fmla="*/ 1275863 h 1342734"/>
              <a:gd name="connsiteX129" fmla="*/ 929137 w 10678681"/>
              <a:gd name="connsiteY129" fmla="*/ 1273957 h 1342734"/>
              <a:gd name="connsiteX130" fmla="*/ 878849 w 10678681"/>
              <a:gd name="connsiteY130" fmla="*/ 1266740 h 1342734"/>
              <a:gd name="connsiteX131" fmla="*/ 800667 w 10678681"/>
              <a:gd name="connsiteY131" fmla="*/ 1282041 h 1342734"/>
              <a:gd name="connsiteX132" fmla="*/ 644906 w 10678681"/>
              <a:gd name="connsiteY132" fmla="*/ 1273685 h 1342734"/>
              <a:gd name="connsiteX133" fmla="*/ 379869 w 10678681"/>
              <a:gd name="connsiteY133" fmla="*/ 1339165 h 1342734"/>
              <a:gd name="connsiteX134" fmla="*/ 137696 w 10678681"/>
              <a:gd name="connsiteY134" fmla="*/ 1319217 h 1342734"/>
              <a:gd name="connsiteX135" fmla="*/ 54250 w 10678681"/>
              <a:gd name="connsiteY135" fmla="*/ 1315838 h 1342734"/>
              <a:gd name="connsiteX136" fmla="*/ 28042 w 10678681"/>
              <a:gd name="connsiteY136" fmla="*/ 1297822 h 1342734"/>
              <a:gd name="connsiteX137" fmla="*/ 0 w 10678681"/>
              <a:gd name="connsiteY137" fmla="*/ 1294612 h 1342734"/>
              <a:gd name="connsiteX138" fmla="*/ 0 w 10678681"/>
              <a:gd name="connsiteY138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578184 w 10678681"/>
              <a:gd name="connsiteY85" fmla="*/ 1326745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17473 w 10678681"/>
              <a:gd name="connsiteY85" fmla="*/ 1296467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26038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660167 w 10678681"/>
              <a:gd name="connsiteY122" fmla="*/ 123684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678681" h="1342734">
                <a:moveTo>
                  <a:pt x="0" y="0"/>
                </a:moveTo>
                <a:lnTo>
                  <a:pt x="10678681" y="0"/>
                </a:lnTo>
                <a:lnTo>
                  <a:pt x="10666019" y="7876"/>
                </a:lnTo>
                <a:cubicBezTo>
                  <a:pt x="10653407" y="16166"/>
                  <a:pt x="10642107" y="24244"/>
                  <a:pt x="10632825" y="32153"/>
                </a:cubicBezTo>
                <a:cubicBezTo>
                  <a:pt x="10592272" y="36323"/>
                  <a:pt x="10556884" y="50892"/>
                  <a:pt x="10516219" y="45588"/>
                </a:cubicBezTo>
                <a:cubicBezTo>
                  <a:pt x="10497465" y="38035"/>
                  <a:pt x="10481313" y="25649"/>
                  <a:pt x="10456989" y="979"/>
                </a:cubicBezTo>
                <a:cubicBezTo>
                  <a:pt x="10458435" y="21260"/>
                  <a:pt x="10448472" y="9612"/>
                  <a:pt x="10438642" y="1524"/>
                </a:cubicBezTo>
                <a:cubicBezTo>
                  <a:pt x="10430119" y="11702"/>
                  <a:pt x="10417632" y="41266"/>
                  <a:pt x="10407146" y="43659"/>
                </a:cubicBezTo>
                <a:cubicBezTo>
                  <a:pt x="10379701" y="2826"/>
                  <a:pt x="10370665" y="125005"/>
                  <a:pt x="10341159" y="103824"/>
                </a:cubicBezTo>
                <a:cubicBezTo>
                  <a:pt x="10332001" y="120367"/>
                  <a:pt x="10274736" y="115685"/>
                  <a:pt x="10244930" y="94599"/>
                </a:cubicBezTo>
                <a:cubicBezTo>
                  <a:pt x="10189350" y="132718"/>
                  <a:pt x="10178914" y="158571"/>
                  <a:pt x="10115334" y="155658"/>
                </a:cubicBezTo>
                <a:cubicBezTo>
                  <a:pt x="10110816" y="185325"/>
                  <a:pt x="10047419" y="166765"/>
                  <a:pt x="10068157" y="215673"/>
                </a:cubicBezTo>
                <a:cubicBezTo>
                  <a:pt x="10047157" y="216184"/>
                  <a:pt x="10029060" y="198149"/>
                  <a:pt x="10045431" y="229568"/>
                </a:cubicBezTo>
                <a:cubicBezTo>
                  <a:pt x="10018897" y="234017"/>
                  <a:pt x="9963426" y="205273"/>
                  <a:pt x="9929077" y="209062"/>
                </a:cubicBezTo>
                <a:cubicBezTo>
                  <a:pt x="9910475" y="224494"/>
                  <a:pt x="9890198" y="272419"/>
                  <a:pt x="9840045" y="223033"/>
                </a:cubicBezTo>
                <a:cubicBezTo>
                  <a:pt x="9789999" y="276055"/>
                  <a:pt x="9744257" y="186744"/>
                  <a:pt x="9679639" y="247182"/>
                </a:cubicBezTo>
                <a:cubicBezTo>
                  <a:pt x="9634736" y="215294"/>
                  <a:pt x="9537501" y="238016"/>
                  <a:pt x="9498347" y="244723"/>
                </a:cubicBezTo>
                <a:cubicBezTo>
                  <a:pt x="9450379" y="244255"/>
                  <a:pt x="9394227" y="293607"/>
                  <a:pt x="9366026" y="299024"/>
                </a:cubicBezTo>
                <a:cubicBezTo>
                  <a:pt x="9341424" y="298595"/>
                  <a:pt x="9297504" y="338146"/>
                  <a:pt x="9316702" y="356523"/>
                </a:cubicBezTo>
                <a:cubicBezTo>
                  <a:pt x="9228105" y="319675"/>
                  <a:pt x="9206375" y="367221"/>
                  <a:pt x="9121744" y="365177"/>
                </a:cubicBezTo>
                <a:cubicBezTo>
                  <a:pt x="9093808" y="425910"/>
                  <a:pt x="9103257" y="373647"/>
                  <a:pt x="9061654" y="393730"/>
                </a:cubicBezTo>
                <a:cubicBezTo>
                  <a:pt x="9060114" y="344357"/>
                  <a:pt x="9015442" y="432718"/>
                  <a:pt x="8997577" y="380865"/>
                </a:cubicBezTo>
                <a:cubicBezTo>
                  <a:pt x="8969550" y="402056"/>
                  <a:pt x="8954076" y="446763"/>
                  <a:pt x="8907968" y="447345"/>
                </a:cubicBezTo>
                <a:cubicBezTo>
                  <a:pt x="8864369" y="428134"/>
                  <a:pt x="8818646" y="497461"/>
                  <a:pt x="8764163" y="471000"/>
                </a:cubicBezTo>
                <a:cubicBezTo>
                  <a:pt x="8744747" y="465539"/>
                  <a:pt x="8688469" y="474754"/>
                  <a:pt x="8680155" y="492404"/>
                </a:cubicBezTo>
                <a:cubicBezTo>
                  <a:pt x="8668902" y="497604"/>
                  <a:pt x="8654338" y="493892"/>
                  <a:pt x="8651436" y="511923"/>
                </a:cubicBezTo>
                <a:cubicBezTo>
                  <a:pt x="8645505" y="533975"/>
                  <a:pt x="8599739" y="507897"/>
                  <a:pt x="8609185" y="531525"/>
                </a:cubicBezTo>
                <a:cubicBezTo>
                  <a:pt x="8576806" y="513805"/>
                  <a:pt x="8560019" y="560634"/>
                  <a:pt x="8537091" y="574933"/>
                </a:cubicBezTo>
                <a:cubicBezTo>
                  <a:pt x="8510928" y="556486"/>
                  <a:pt x="8488623" y="604682"/>
                  <a:pt x="8435931" y="617926"/>
                </a:cubicBezTo>
                <a:cubicBezTo>
                  <a:pt x="8406978" y="596402"/>
                  <a:pt x="8400500" y="627188"/>
                  <a:pt x="8348623" y="600607"/>
                </a:cubicBezTo>
                <a:cubicBezTo>
                  <a:pt x="8347650" y="604255"/>
                  <a:pt x="8320537" y="587451"/>
                  <a:pt x="8276883" y="588214"/>
                </a:cubicBezTo>
                <a:cubicBezTo>
                  <a:pt x="8233229" y="588977"/>
                  <a:pt x="8147007" y="602039"/>
                  <a:pt x="8086698" y="605185"/>
                </a:cubicBezTo>
                <a:cubicBezTo>
                  <a:pt x="8018754" y="612533"/>
                  <a:pt x="8076794" y="658105"/>
                  <a:pt x="7982378" y="629799"/>
                </a:cubicBezTo>
                <a:cubicBezTo>
                  <a:pt x="7978309" y="650417"/>
                  <a:pt x="7968020" y="653434"/>
                  <a:pt x="7947952" y="648003"/>
                </a:cubicBezTo>
                <a:cubicBezTo>
                  <a:pt x="7915301" y="652980"/>
                  <a:pt x="7930086" y="699793"/>
                  <a:pt x="7890112" y="677915"/>
                </a:cubicBezTo>
                <a:cubicBezTo>
                  <a:pt x="7902561" y="702153"/>
                  <a:pt x="7831508" y="700184"/>
                  <a:pt x="7853284" y="723588"/>
                </a:cubicBezTo>
                <a:cubicBezTo>
                  <a:pt x="7838304" y="751013"/>
                  <a:pt x="7817999" y="714992"/>
                  <a:pt x="7802383" y="739359"/>
                </a:cubicBezTo>
                <a:cubicBezTo>
                  <a:pt x="7781922" y="742015"/>
                  <a:pt x="7755431" y="732207"/>
                  <a:pt x="7730518" y="739526"/>
                </a:cubicBezTo>
                <a:cubicBezTo>
                  <a:pt x="7716802" y="743091"/>
                  <a:pt x="7733019" y="753459"/>
                  <a:pt x="7720084" y="760750"/>
                </a:cubicBezTo>
                <a:cubicBezTo>
                  <a:pt x="7707149" y="768041"/>
                  <a:pt x="7671920" y="776612"/>
                  <a:pt x="7652907" y="783273"/>
                </a:cubicBezTo>
                <a:cubicBezTo>
                  <a:pt x="7630163" y="772504"/>
                  <a:pt x="7616976" y="783101"/>
                  <a:pt x="7606008" y="800717"/>
                </a:cubicBezTo>
                <a:cubicBezTo>
                  <a:pt x="7561224" y="806541"/>
                  <a:pt x="7527083" y="837162"/>
                  <a:pt x="7480223" y="856821"/>
                </a:cubicBezTo>
                <a:cubicBezTo>
                  <a:pt x="7422566" y="851729"/>
                  <a:pt x="7406130" y="898621"/>
                  <a:pt x="7356005" y="919462"/>
                </a:cubicBezTo>
                <a:cubicBezTo>
                  <a:pt x="7301710" y="896412"/>
                  <a:pt x="7327853" y="963334"/>
                  <a:pt x="7305396" y="986228"/>
                </a:cubicBezTo>
                <a:lnTo>
                  <a:pt x="7266251" y="967864"/>
                </a:lnTo>
                <a:lnTo>
                  <a:pt x="7258094" y="990679"/>
                </a:lnTo>
                <a:lnTo>
                  <a:pt x="7257893" y="991204"/>
                </a:lnTo>
                <a:lnTo>
                  <a:pt x="7247153" y="991550"/>
                </a:lnTo>
                <a:cubicBezTo>
                  <a:pt x="7228850" y="991013"/>
                  <a:pt x="7210872" y="989423"/>
                  <a:pt x="7193612" y="987042"/>
                </a:cubicBezTo>
                <a:cubicBezTo>
                  <a:pt x="7184018" y="1016185"/>
                  <a:pt x="7117645" y="991054"/>
                  <a:pt x="7132632" y="1042036"/>
                </a:cubicBezTo>
                <a:cubicBezTo>
                  <a:pt x="7109597" y="1040358"/>
                  <a:pt x="7092653" y="1020472"/>
                  <a:pt x="7105610" y="1053537"/>
                </a:cubicBezTo>
                <a:cubicBezTo>
                  <a:pt x="7098186" y="1053959"/>
                  <a:pt x="7071669" y="1042250"/>
                  <a:pt x="7069148" y="1047163"/>
                </a:cubicBezTo>
                <a:lnTo>
                  <a:pt x="7039634" y="1059971"/>
                </a:lnTo>
                <a:lnTo>
                  <a:pt x="7033445" y="1063314"/>
                </a:lnTo>
                <a:lnTo>
                  <a:pt x="6999157" y="1055282"/>
                </a:lnTo>
                <a:lnTo>
                  <a:pt x="6981874" y="1053827"/>
                </a:lnTo>
                <a:lnTo>
                  <a:pt x="6976102" y="1047854"/>
                </a:lnTo>
                <a:cubicBezTo>
                  <a:pt x="6970359" y="1044495"/>
                  <a:pt x="6962768" y="1043656"/>
                  <a:pt x="6951040" y="1048531"/>
                </a:cubicBezTo>
                <a:lnTo>
                  <a:pt x="6948497" y="1050706"/>
                </a:lnTo>
                <a:lnTo>
                  <a:pt x="6926582" y="1043462"/>
                </a:lnTo>
                <a:cubicBezTo>
                  <a:pt x="6919310" y="1039773"/>
                  <a:pt x="6839625" y="1034777"/>
                  <a:pt x="6833743" y="1027960"/>
                </a:cubicBezTo>
                <a:cubicBezTo>
                  <a:pt x="6776335" y="1015119"/>
                  <a:pt x="6761260" y="1047430"/>
                  <a:pt x="6687090" y="1063250"/>
                </a:cubicBezTo>
                <a:cubicBezTo>
                  <a:pt x="6621041" y="1075436"/>
                  <a:pt x="6482366" y="1074217"/>
                  <a:pt x="6431838" y="1063226"/>
                </a:cubicBezTo>
                <a:cubicBezTo>
                  <a:pt x="6405016" y="1060235"/>
                  <a:pt x="6309698" y="1067799"/>
                  <a:pt x="6327795" y="1088142"/>
                </a:cubicBezTo>
                <a:cubicBezTo>
                  <a:pt x="6241699" y="1050273"/>
                  <a:pt x="6228725" y="1111123"/>
                  <a:pt x="6136549" y="1100268"/>
                </a:cubicBezTo>
                <a:cubicBezTo>
                  <a:pt x="6096483" y="1157984"/>
                  <a:pt x="6053277" y="1099229"/>
                  <a:pt x="6004655" y="1114946"/>
                </a:cubicBezTo>
                <a:cubicBezTo>
                  <a:pt x="6010724" y="1065500"/>
                  <a:pt x="5948029" y="1149051"/>
                  <a:pt x="5936643" y="1095428"/>
                </a:cubicBezTo>
                <a:cubicBezTo>
                  <a:pt x="5928154" y="1099986"/>
                  <a:pt x="5920290" y="1106094"/>
                  <a:pt x="5912484" y="1112624"/>
                </a:cubicBezTo>
                <a:lnTo>
                  <a:pt x="5908387" y="1116018"/>
                </a:lnTo>
                <a:lnTo>
                  <a:pt x="5890495" y="1120268"/>
                </a:lnTo>
                <a:lnTo>
                  <a:pt x="5887318" y="1133134"/>
                </a:lnTo>
                <a:lnTo>
                  <a:pt x="5861726" y="1147891"/>
                </a:lnTo>
                <a:cubicBezTo>
                  <a:pt x="5851855" y="1151615"/>
                  <a:pt x="5818443" y="1153513"/>
                  <a:pt x="5805823" y="1152457"/>
                </a:cubicBezTo>
                <a:cubicBezTo>
                  <a:pt x="5761190" y="1128740"/>
                  <a:pt x="5745234" y="1208320"/>
                  <a:pt x="5689841" y="1176232"/>
                </a:cubicBezTo>
                <a:cubicBezTo>
                  <a:pt x="5645165" y="1182523"/>
                  <a:pt x="5638674" y="1185346"/>
                  <a:pt x="5605119" y="1190202"/>
                </a:cubicBezTo>
                <a:cubicBezTo>
                  <a:pt x="5595173" y="1211597"/>
                  <a:pt x="5481899" y="1180798"/>
                  <a:pt x="5488513" y="1205367"/>
                </a:cubicBezTo>
                <a:cubicBezTo>
                  <a:pt x="5455905" y="1184307"/>
                  <a:pt x="5430208" y="1229302"/>
                  <a:pt x="5402905" y="1241191"/>
                </a:cubicBezTo>
                <a:cubicBezTo>
                  <a:pt x="5353635" y="1248161"/>
                  <a:pt x="5228965" y="1244549"/>
                  <a:pt x="5192893" y="1247188"/>
                </a:cubicBezTo>
                <a:cubicBezTo>
                  <a:pt x="5191257" y="1250727"/>
                  <a:pt x="5178909" y="1254361"/>
                  <a:pt x="5164025" y="1257028"/>
                </a:cubicBezTo>
                <a:cubicBezTo>
                  <a:pt x="5149141" y="1259695"/>
                  <a:pt x="5121746" y="1277136"/>
                  <a:pt x="5103589" y="1263189"/>
                </a:cubicBezTo>
                <a:cubicBezTo>
                  <a:pt x="5020856" y="1221392"/>
                  <a:pt x="4961920" y="1251721"/>
                  <a:pt x="4894688" y="1247184"/>
                </a:cubicBezTo>
                <a:cubicBezTo>
                  <a:pt x="4819279" y="1247443"/>
                  <a:pt x="4886780" y="1276272"/>
                  <a:pt x="4788036" y="1238182"/>
                </a:cubicBezTo>
                <a:cubicBezTo>
                  <a:pt x="4780353" y="1258340"/>
                  <a:pt x="4768632" y="1260281"/>
                  <a:pt x="4747555" y="1252768"/>
                </a:cubicBezTo>
                <a:cubicBezTo>
                  <a:pt x="4711089" y="1254336"/>
                  <a:pt x="4719897" y="1302605"/>
                  <a:pt x="4679644" y="1276603"/>
                </a:cubicBezTo>
                <a:cubicBezTo>
                  <a:pt x="4651415" y="1288933"/>
                  <a:pt x="4636594" y="1288316"/>
                  <a:pt x="4617473" y="1296467"/>
                </a:cubicBezTo>
                <a:lnTo>
                  <a:pt x="4564919" y="1325507"/>
                </a:lnTo>
                <a:lnTo>
                  <a:pt x="4566586" y="1316963"/>
                </a:lnTo>
                <a:cubicBezTo>
                  <a:pt x="4569057" y="1308855"/>
                  <a:pt x="4571069" y="1299935"/>
                  <a:pt x="4556303" y="1300262"/>
                </a:cubicBezTo>
                <a:cubicBezTo>
                  <a:pt x="4525488" y="1305073"/>
                  <a:pt x="4517133" y="1269079"/>
                  <a:pt x="4502358" y="1302558"/>
                </a:cubicBezTo>
                <a:lnTo>
                  <a:pt x="4498919" y="1312115"/>
                </a:lnTo>
                <a:lnTo>
                  <a:pt x="4492075" y="1313357"/>
                </a:lnTo>
                <a:cubicBezTo>
                  <a:pt x="4488463" y="1312870"/>
                  <a:pt x="4486534" y="1310394"/>
                  <a:pt x="4487466" y="1304102"/>
                </a:cubicBezTo>
                <a:cubicBezTo>
                  <a:pt x="4457512" y="1328789"/>
                  <a:pt x="4426787" y="1287064"/>
                  <a:pt x="4398292" y="1278410"/>
                </a:cubicBezTo>
                <a:cubicBezTo>
                  <a:pt x="4375210" y="1302378"/>
                  <a:pt x="4366248" y="1283298"/>
                  <a:pt x="4306088" y="1282512"/>
                </a:cubicBezTo>
                <a:cubicBezTo>
                  <a:pt x="4280844" y="1310113"/>
                  <a:pt x="4237476" y="1258925"/>
                  <a:pt x="4188995" y="1296718"/>
                </a:cubicBezTo>
                <a:cubicBezTo>
                  <a:pt x="4186961" y="1293392"/>
                  <a:pt x="4157312" y="1287787"/>
                  <a:pt x="4136582" y="1287687"/>
                </a:cubicBezTo>
                <a:cubicBezTo>
                  <a:pt x="4115852" y="1287587"/>
                  <a:pt x="4081037" y="1280166"/>
                  <a:pt x="4064614" y="1296118"/>
                </a:cubicBezTo>
                <a:cubicBezTo>
                  <a:pt x="3987264" y="1347194"/>
                  <a:pt x="3967205" y="1309881"/>
                  <a:pt x="3900948" y="1322156"/>
                </a:cubicBezTo>
                <a:cubicBezTo>
                  <a:pt x="3826014" y="1330612"/>
                  <a:pt x="3831060" y="1333478"/>
                  <a:pt x="3787890" y="1322164"/>
                </a:cubicBezTo>
                <a:cubicBezTo>
                  <a:pt x="3777929" y="1303028"/>
                  <a:pt x="3766063" y="1332733"/>
                  <a:pt x="3745993" y="1342630"/>
                </a:cubicBezTo>
                <a:cubicBezTo>
                  <a:pt x="3709591" y="1345286"/>
                  <a:pt x="3712765" y="1296323"/>
                  <a:pt x="3675785" y="1326802"/>
                </a:cubicBezTo>
                <a:cubicBezTo>
                  <a:pt x="3682573" y="1300349"/>
                  <a:pt x="3606829" y="1318588"/>
                  <a:pt x="3623856" y="1290804"/>
                </a:cubicBezTo>
                <a:cubicBezTo>
                  <a:pt x="3600335" y="1267550"/>
                  <a:pt x="3588308" y="1307279"/>
                  <a:pt x="3564933" y="1287147"/>
                </a:cubicBezTo>
                <a:cubicBezTo>
                  <a:pt x="3538420" y="1283043"/>
                  <a:pt x="3579946" y="1314789"/>
                  <a:pt x="3550537" y="1317552"/>
                </a:cubicBezTo>
                <a:cubicBezTo>
                  <a:pt x="3514920" y="1316159"/>
                  <a:pt x="3514600" y="1364317"/>
                  <a:pt x="3487736" y="1303493"/>
                </a:cubicBezTo>
                <a:cubicBezTo>
                  <a:pt x="3450312" y="1319195"/>
                  <a:pt x="3443340" y="1291726"/>
                  <a:pt x="3392548" y="1278741"/>
                </a:cubicBezTo>
                <a:cubicBezTo>
                  <a:pt x="3371053" y="1294449"/>
                  <a:pt x="3354022" y="1287164"/>
                  <a:pt x="3337466" y="1272537"/>
                </a:cubicBezTo>
                <a:cubicBezTo>
                  <a:pt x="3287808" y="1277154"/>
                  <a:pt x="3231625" y="1217343"/>
                  <a:pt x="3175981" y="1208973"/>
                </a:cubicBezTo>
                <a:cubicBezTo>
                  <a:pt x="3115467" y="1227175"/>
                  <a:pt x="3096324" y="1223154"/>
                  <a:pt x="3036856" y="1214383"/>
                </a:cubicBezTo>
                <a:cubicBezTo>
                  <a:pt x="2976484" y="1195723"/>
                  <a:pt x="2863716" y="1149668"/>
                  <a:pt x="2824973" y="1134864"/>
                </a:cubicBezTo>
                <a:cubicBezTo>
                  <a:pt x="2817752" y="1140972"/>
                  <a:pt x="2802616" y="1134132"/>
                  <a:pt x="2804398" y="1125556"/>
                </a:cubicBezTo>
                <a:cubicBezTo>
                  <a:pt x="2796364" y="1128008"/>
                  <a:pt x="2737660" y="1151579"/>
                  <a:pt x="2736109" y="1137717"/>
                </a:cubicBezTo>
                <a:cubicBezTo>
                  <a:pt x="2696082" y="1134954"/>
                  <a:pt x="2695314" y="1134322"/>
                  <a:pt x="2659096" y="1150294"/>
                </a:cubicBezTo>
                <a:cubicBezTo>
                  <a:pt x="2582535" y="1124403"/>
                  <a:pt x="2622743" y="1189988"/>
                  <a:pt x="2567088" y="1181781"/>
                </a:cubicBezTo>
                <a:cubicBezTo>
                  <a:pt x="2523074" y="1153322"/>
                  <a:pt x="2505741" y="1175022"/>
                  <a:pt x="2454501" y="1155455"/>
                </a:cubicBezTo>
                <a:cubicBezTo>
                  <a:pt x="2435184" y="1199648"/>
                  <a:pt x="2405890" y="1149324"/>
                  <a:pt x="2385161" y="1161312"/>
                </a:cubicBezTo>
                <a:cubicBezTo>
                  <a:pt x="2329714" y="1166582"/>
                  <a:pt x="2322102" y="1137771"/>
                  <a:pt x="2273361" y="1134090"/>
                </a:cubicBezTo>
                <a:cubicBezTo>
                  <a:pt x="2270204" y="1112590"/>
                  <a:pt x="2164540" y="1136821"/>
                  <a:pt x="2132003" y="1139225"/>
                </a:cubicBezTo>
                <a:cubicBezTo>
                  <a:pt x="2119616" y="1127805"/>
                  <a:pt x="2068429" y="1132839"/>
                  <a:pt x="2041224" y="1147536"/>
                </a:cubicBezTo>
                <a:cubicBezTo>
                  <a:pt x="2072319" y="1178143"/>
                  <a:pt x="2006941" y="1118646"/>
                  <a:pt x="2010157" y="1152767"/>
                </a:cubicBezTo>
                <a:cubicBezTo>
                  <a:pt x="1976080" y="1167742"/>
                  <a:pt x="1904926" y="1183913"/>
                  <a:pt x="1859213" y="1199540"/>
                </a:cubicBezTo>
                <a:cubicBezTo>
                  <a:pt x="1837985" y="1173314"/>
                  <a:pt x="1772946" y="1249813"/>
                  <a:pt x="1735877" y="1246527"/>
                </a:cubicBezTo>
                <a:cubicBezTo>
                  <a:pt x="1727774" y="1263559"/>
                  <a:pt x="1674382" y="1247072"/>
                  <a:pt x="1660167" y="1236849"/>
                </a:cubicBezTo>
                <a:cubicBezTo>
                  <a:pt x="1541640" y="1221134"/>
                  <a:pt x="1352140" y="1267338"/>
                  <a:pt x="1279827" y="1245307"/>
                </a:cubicBezTo>
                <a:lnTo>
                  <a:pt x="1021737" y="1238739"/>
                </a:lnTo>
                <a:cubicBezTo>
                  <a:pt x="1011829" y="1264670"/>
                  <a:pt x="960483" y="1235921"/>
                  <a:pt x="959820" y="1275863"/>
                </a:cubicBezTo>
                <a:cubicBezTo>
                  <a:pt x="950745" y="1291685"/>
                  <a:pt x="934594" y="1289700"/>
                  <a:pt x="929137" y="1273957"/>
                </a:cubicBezTo>
                <a:cubicBezTo>
                  <a:pt x="909281" y="1275184"/>
                  <a:pt x="894620" y="1293444"/>
                  <a:pt x="878849" y="1266740"/>
                </a:cubicBezTo>
                <a:cubicBezTo>
                  <a:pt x="851668" y="1267510"/>
                  <a:pt x="816599" y="1322523"/>
                  <a:pt x="800667" y="1282041"/>
                </a:cubicBezTo>
                <a:cubicBezTo>
                  <a:pt x="741645" y="1285469"/>
                  <a:pt x="699773" y="1269716"/>
                  <a:pt x="644906" y="1273685"/>
                </a:cubicBezTo>
                <a:cubicBezTo>
                  <a:pt x="541527" y="1321342"/>
                  <a:pt x="446058" y="1236106"/>
                  <a:pt x="379869" y="1339165"/>
                </a:cubicBezTo>
                <a:cubicBezTo>
                  <a:pt x="292000" y="1296022"/>
                  <a:pt x="211611" y="1323804"/>
                  <a:pt x="137696" y="1319217"/>
                </a:cubicBezTo>
                <a:cubicBezTo>
                  <a:pt x="102121" y="1327987"/>
                  <a:pt x="88791" y="1285209"/>
                  <a:pt x="54250" y="1315838"/>
                </a:cubicBezTo>
                <a:cubicBezTo>
                  <a:pt x="49461" y="1305340"/>
                  <a:pt x="39595" y="1300426"/>
                  <a:pt x="28042" y="1297822"/>
                </a:cubicBezTo>
                <a:lnTo>
                  <a:pt x="0" y="1294612"/>
                </a:lnTo>
                <a:lnTo>
                  <a:pt x="0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6C2F2D6-F636-46AD-BCD9-994702A008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890120" cy="735601"/>
          </a:xfrm>
          <a:custGeom>
            <a:avLst/>
            <a:gdLst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37768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36582 w 10678681"/>
              <a:gd name="connsiteY105" fmla="*/ 1287687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87090 w 10678681"/>
              <a:gd name="connsiteY65" fmla="*/ 1063250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98314 w 10678681"/>
              <a:gd name="connsiteY44" fmla="*/ 989899 h 1357700"/>
              <a:gd name="connsiteX45" fmla="*/ 7277477 w 10678681"/>
              <a:gd name="connsiteY45" fmla="*/ 990571 h 1357700"/>
              <a:gd name="connsiteX46" fmla="*/ 7269396 w 10678681"/>
              <a:gd name="connsiteY46" fmla="*/ 989282 h 1357700"/>
              <a:gd name="connsiteX47" fmla="*/ 7258094 w 10678681"/>
              <a:gd name="connsiteY47" fmla="*/ 990679 h 1357700"/>
              <a:gd name="connsiteX48" fmla="*/ 7257893 w 10678681"/>
              <a:gd name="connsiteY48" fmla="*/ 991204 h 1357700"/>
              <a:gd name="connsiteX49" fmla="*/ 7247153 w 10678681"/>
              <a:gd name="connsiteY49" fmla="*/ 991550 h 1357700"/>
              <a:gd name="connsiteX50" fmla="*/ 7193612 w 10678681"/>
              <a:gd name="connsiteY50" fmla="*/ 987042 h 1357700"/>
              <a:gd name="connsiteX51" fmla="*/ 7132632 w 10678681"/>
              <a:gd name="connsiteY51" fmla="*/ 1042036 h 1357700"/>
              <a:gd name="connsiteX52" fmla="*/ 7105610 w 10678681"/>
              <a:gd name="connsiteY52" fmla="*/ 1053537 h 1357700"/>
              <a:gd name="connsiteX53" fmla="*/ 7091599 w 10678681"/>
              <a:gd name="connsiteY53" fmla="*/ 1062302 h 1357700"/>
              <a:gd name="connsiteX54" fmla="*/ 7090998 w 10678681"/>
              <a:gd name="connsiteY54" fmla="*/ 1064540 h 1357700"/>
              <a:gd name="connsiteX55" fmla="*/ 7039634 w 10678681"/>
              <a:gd name="connsiteY55" fmla="*/ 1059971 h 1357700"/>
              <a:gd name="connsiteX56" fmla="*/ 7033445 w 10678681"/>
              <a:gd name="connsiteY56" fmla="*/ 1063314 h 1357700"/>
              <a:gd name="connsiteX57" fmla="*/ 6999157 w 10678681"/>
              <a:gd name="connsiteY57" fmla="*/ 1055282 h 1357700"/>
              <a:gd name="connsiteX58" fmla="*/ 6981874 w 10678681"/>
              <a:gd name="connsiteY58" fmla="*/ 1053827 h 1357700"/>
              <a:gd name="connsiteX59" fmla="*/ 6976102 w 10678681"/>
              <a:gd name="connsiteY59" fmla="*/ 1047854 h 1357700"/>
              <a:gd name="connsiteX60" fmla="*/ 6951040 w 10678681"/>
              <a:gd name="connsiteY60" fmla="*/ 1048531 h 1357700"/>
              <a:gd name="connsiteX61" fmla="*/ 6948497 w 10678681"/>
              <a:gd name="connsiteY61" fmla="*/ 1050706 h 1357700"/>
              <a:gd name="connsiteX62" fmla="*/ 6926582 w 10678681"/>
              <a:gd name="connsiteY62" fmla="*/ 1043462 h 1357700"/>
              <a:gd name="connsiteX63" fmla="*/ 6833743 w 10678681"/>
              <a:gd name="connsiteY63" fmla="*/ 1027960 h 1357700"/>
              <a:gd name="connsiteX64" fmla="*/ 6687090 w 10678681"/>
              <a:gd name="connsiteY64" fmla="*/ 1063250 h 1357700"/>
              <a:gd name="connsiteX65" fmla="*/ 6437450 w 10678681"/>
              <a:gd name="connsiteY65" fmla="*/ 1101075 h 1357700"/>
              <a:gd name="connsiteX66" fmla="*/ 6327795 w 10678681"/>
              <a:gd name="connsiteY66" fmla="*/ 1088142 h 1357700"/>
              <a:gd name="connsiteX67" fmla="*/ 6136549 w 10678681"/>
              <a:gd name="connsiteY67" fmla="*/ 1100268 h 1357700"/>
              <a:gd name="connsiteX68" fmla="*/ 6004655 w 10678681"/>
              <a:gd name="connsiteY68" fmla="*/ 1114946 h 1357700"/>
              <a:gd name="connsiteX69" fmla="*/ 5936643 w 10678681"/>
              <a:gd name="connsiteY69" fmla="*/ 1095428 h 1357700"/>
              <a:gd name="connsiteX70" fmla="*/ 5912484 w 10678681"/>
              <a:gd name="connsiteY70" fmla="*/ 1112624 h 1357700"/>
              <a:gd name="connsiteX71" fmla="*/ 5908387 w 10678681"/>
              <a:gd name="connsiteY71" fmla="*/ 1116018 h 1357700"/>
              <a:gd name="connsiteX72" fmla="*/ 5890495 w 10678681"/>
              <a:gd name="connsiteY72" fmla="*/ 1120268 h 1357700"/>
              <a:gd name="connsiteX73" fmla="*/ 5887318 w 10678681"/>
              <a:gd name="connsiteY73" fmla="*/ 1133134 h 1357700"/>
              <a:gd name="connsiteX74" fmla="*/ 5861726 w 10678681"/>
              <a:gd name="connsiteY74" fmla="*/ 1147891 h 1357700"/>
              <a:gd name="connsiteX75" fmla="*/ 5805823 w 10678681"/>
              <a:gd name="connsiteY75" fmla="*/ 1152457 h 1357700"/>
              <a:gd name="connsiteX76" fmla="*/ 5689841 w 10678681"/>
              <a:gd name="connsiteY76" fmla="*/ 1176232 h 1357700"/>
              <a:gd name="connsiteX77" fmla="*/ 5605119 w 10678681"/>
              <a:gd name="connsiteY77" fmla="*/ 1190202 h 1357700"/>
              <a:gd name="connsiteX78" fmla="*/ 5488513 w 10678681"/>
              <a:gd name="connsiteY78" fmla="*/ 1205367 h 1357700"/>
              <a:gd name="connsiteX79" fmla="*/ 5402905 w 10678681"/>
              <a:gd name="connsiteY79" fmla="*/ 1241191 h 1357700"/>
              <a:gd name="connsiteX80" fmla="*/ 5285593 w 10678681"/>
              <a:gd name="connsiteY80" fmla="*/ 1273569 h 1357700"/>
              <a:gd name="connsiteX81" fmla="*/ 5192893 w 10678681"/>
              <a:gd name="connsiteY81" fmla="*/ 1247188 h 1357700"/>
              <a:gd name="connsiteX82" fmla="*/ 5186475 w 10678681"/>
              <a:gd name="connsiteY82" fmla="*/ 1257028 h 1357700"/>
              <a:gd name="connsiteX83" fmla="*/ 5126038 w 10678681"/>
              <a:gd name="connsiteY83" fmla="*/ 1263189 h 1357700"/>
              <a:gd name="connsiteX84" fmla="*/ 4894688 w 10678681"/>
              <a:gd name="connsiteY84" fmla="*/ 1247184 h 1357700"/>
              <a:gd name="connsiteX85" fmla="*/ 4788036 w 10678681"/>
              <a:gd name="connsiteY85" fmla="*/ 1238182 h 1357700"/>
              <a:gd name="connsiteX86" fmla="*/ 4747555 w 10678681"/>
              <a:gd name="connsiteY86" fmla="*/ 1252768 h 1357700"/>
              <a:gd name="connsiteX87" fmla="*/ 4679644 w 10678681"/>
              <a:gd name="connsiteY87" fmla="*/ 1276603 h 1357700"/>
              <a:gd name="connsiteX88" fmla="*/ 4632222 w 10678681"/>
              <a:gd name="connsiteY88" fmla="*/ 1318360 h 1357700"/>
              <a:gd name="connsiteX89" fmla="*/ 4617358 w 10678681"/>
              <a:gd name="connsiteY89" fmla="*/ 1327690 h 1357700"/>
              <a:gd name="connsiteX90" fmla="*/ 4589102 w 10678681"/>
              <a:gd name="connsiteY90" fmla="*/ 1321223 h 1357700"/>
              <a:gd name="connsiteX91" fmla="*/ 4578184 w 10678681"/>
              <a:gd name="connsiteY91" fmla="*/ 1326745 h 1357700"/>
              <a:gd name="connsiteX92" fmla="*/ 4574270 w 10678681"/>
              <a:gd name="connsiteY92" fmla="*/ 1325878 h 1357700"/>
              <a:gd name="connsiteX93" fmla="*/ 4564919 w 10678681"/>
              <a:gd name="connsiteY93" fmla="*/ 1325507 h 1357700"/>
              <a:gd name="connsiteX94" fmla="*/ 4566586 w 10678681"/>
              <a:gd name="connsiteY94" fmla="*/ 1316963 h 1357700"/>
              <a:gd name="connsiteX95" fmla="*/ 4556303 w 10678681"/>
              <a:gd name="connsiteY95" fmla="*/ 1300262 h 1357700"/>
              <a:gd name="connsiteX96" fmla="*/ 4502358 w 10678681"/>
              <a:gd name="connsiteY96" fmla="*/ 1302558 h 1357700"/>
              <a:gd name="connsiteX97" fmla="*/ 4498919 w 10678681"/>
              <a:gd name="connsiteY97" fmla="*/ 1312115 h 1357700"/>
              <a:gd name="connsiteX98" fmla="*/ 4492075 w 10678681"/>
              <a:gd name="connsiteY98" fmla="*/ 1313357 h 1357700"/>
              <a:gd name="connsiteX99" fmla="*/ 4487466 w 10678681"/>
              <a:gd name="connsiteY99" fmla="*/ 1304102 h 1357700"/>
              <a:gd name="connsiteX100" fmla="*/ 4398292 w 10678681"/>
              <a:gd name="connsiteY100" fmla="*/ 1278410 h 1357700"/>
              <a:gd name="connsiteX101" fmla="*/ 4306088 w 10678681"/>
              <a:gd name="connsiteY101" fmla="*/ 1282512 h 1357700"/>
              <a:gd name="connsiteX102" fmla="*/ 4188995 w 10678681"/>
              <a:gd name="connsiteY102" fmla="*/ 1296718 h 1357700"/>
              <a:gd name="connsiteX103" fmla="*/ 4136582 w 10678681"/>
              <a:gd name="connsiteY103" fmla="*/ 1287687 h 1357700"/>
              <a:gd name="connsiteX104" fmla="*/ 4064614 w 10678681"/>
              <a:gd name="connsiteY104" fmla="*/ 1296118 h 1357700"/>
              <a:gd name="connsiteX105" fmla="*/ 3906561 w 10678681"/>
              <a:gd name="connsiteY105" fmla="*/ 1352435 h 1357700"/>
              <a:gd name="connsiteX106" fmla="*/ 3787890 w 10678681"/>
              <a:gd name="connsiteY106" fmla="*/ 1352442 h 1357700"/>
              <a:gd name="connsiteX107" fmla="*/ 3745993 w 10678681"/>
              <a:gd name="connsiteY107" fmla="*/ 1342630 h 1357700"/>
              <a:gd name="connsiteX108" fmla="*/ 3675785 w 10678681"/>
              <a:gd name="connsiteY108" fmla="*/ 1326802 h 1357700"/>
              <a:gd name="connsiteX109" fmla="*/ 3623856 w 10678681"/>
              <a:gd name="connsiteY109" fmla="*/ 1290804 h 1357700"/>
              <a:gd name="connsiteX110" fmla="*/ 3564933 w 10678681"/>
              <a:gd name="connsiteY110" fmla="*/ 1287147 h 1357700"/>
              <a:gd name="connsiteX111" fmla="*/ 3550537 w 10678681"/>
              <a:gd name="connsiteY111" fmla="*/ 1317552 h 1357700"/>
              <a:gd name="connsiteX112" fmla="*/ 3487736 w 10678681"/>
              <a:gd name="connsiteY112" fmla="*/ 1303493 h 1357700"/>
              <a:gd name="connsiteX113" fmla="*/ 3392548 w 10678681"/>
              <a:gd name="connsiteY113" fmla="*/ 1278741 h 1357700"/>
              <a:gd name="connsiteX114" fmla="*/ 3337466 w 10678681"/>
              <a:gd name="connsiteY114" fmla="*/ 1272537 h 1357700"/>
              <a:gd name="connsiteX115" fmla="*/ 3187206 w 10678681"/>
              <a:gd name="connsiteY115" fmla="*/ 1246821 h 1357700"/>
              <a:gd name="connsiteX116" fmla="*/ 3036856 w 10678681"/>
              <a:gd name="connsiteY116" fmla="*/ 1214383 h 1357700"/>
              <a:gd name="connsiteX117" fmla="*/ 2948654 w 10678681"/>
              <a:gd name="connsiteY117" fmla="*/ 1157455 h 1357700"/>
              <a:gd name="connsiteX118" fmla="*/ 2824973 w 10678681"/>
              <a:gd name="connsiteY118" fmla="*/ 1134864 h 1357700"/>
              <a:gd name="connsiteX119" fmla="*/ 2804398 w 10678681"/>
              <a:gd name="connsiteY119" fmla="*/ 1125556 h 1357700"/>
              <a:gd name="connsiteX120" fmla="*/ 2775396 w 10678681"/>
              <a:gd name="connsiteY120" fmla="*/ 1130148 h 1357700"/>
              <a:gd name="connsiteX121" fmla="*/ 2659096 w 10678681"/>
              <a:gd name="connsiteY121" fmla="*/ 1150294 h 1357700"/>
              <a:gd name="connsiteX122" fmla="*/ 2567088 w 10678681"/>
              <a:gd name="connsiteY122" fmla="*/ 1181781 h 1357700"/>
              <a:gd name="connsiteX123" fmla="*/ 2454501 w 10678681"/>
              <a:gd name="connsiteY123" fmla="*/ 1155455 h 1357700"/>
              <a:gd name="connsiteX124" fmla="*/ 2385161 w 10678681"/>
              <a:gd name="connsiteY124" fmla="*/ 1161312 h 1357700"/>
              <a:gd name="connsiteX125" fmla="*/ 2270528 w 10678681"/>
              <a:gd name="connsiteY125" fmla="*/ 1204338 h 1357700"/>
              <a:gd name="connsiteX126" fmla="*/ 2121820 w 10678681"/>
              <a:gd name="connsiteY126" fmla="*/ 1187078 h 1357700"/>
              <a:gd name="connsiteX127" fmla="*/ 2092716 w 10678681"/>
              <a:gd name="connsiteY127" fmla="*/ 1139224 h 1357700"/>
              <a:gd name="connsiteX128" fmla="*/ 2052449 w 10678681"/>
              <a:gd name="connsiteY128" fmla="*/ 1109687 h 1357700"/>
              <a:gd name="connsiteX129" fmla="*/ 2032607 w 10678681"/>
              <a:gd name="connsiteY129" fmla="*/ 1175477 h 1357700"/>
              <a:gd name="connsiteX130" fmla="*/ 1901837 w 10678681"/>
              <a:gd name="connsiteY130" fmla="*/ 1221762 h 1357700"/>
              <a:gd name="connsiteX131" fmla="*/ 1836762 w 10678681"/>
              <a:gd name="connsiteY131" fmla="*/ 1237387 h 1357700"/>
              <a:gd name="connsiteX132" fmla="*/ 1735877 w 10678681"/>
              <a:gd name="connsiteY132" fmla="*/ 1246527 h 1357700"/>
              <a:gd name="connsiteX133" fmla="*/ 1705069 w 10678681"/>
              <a:gd name="connsiteY133" fmla="*/ 1251989 h 1357700"/>
              <a:gd name="connsiteX134" fmla="*/ 1397689 w 10678681"/>
              <a:gd name="connsiteY134" fmla="*/ 1336144 h 1357700"/>
              <a:gd name="connsiteX135" fmla="*/ 1220734 w 10678681"/>
              <a:gd name="connsiteY135" fmla="*/ 1257811 h 1357700"/>
              <a:gd name="connsiteX136" fmla="*/ 1021737 w 10678681"/>
              <a:gd name="connsiteY136" fmla="*/ 1238739 h 1357700"/>
              <a:gd name="connsiteX137" fmla="*/ 959820 w 10678681"/>
              <a:gd name="connsiteY137" fmla="*/ 1275863 h 1357700"/>
              <a:gd name="connsiteX138" fmla="*/ 929137 w 10678681"/>
              <a:gd name="connsiteY138" fmla="*/ 1273957 h 1357700"/>
              <a:gd name="connsiteX139" fmla="*/ 878849 w 10678681"/>
              <a:gd name="connsiteY139" fmla="*/ 1266740 h 1357700"/>
              <a:gd name="connsiteX140" fmla="*/ 800667 w 10678681"/>
              <a:gd name="connsiteY140" fmla="*/ 1282041 h 1357700"/>
              <a:gd name="connsiteX141" fmla="*/ 644906 w 10678681"/>
              <a:gd name="connsiteY141" fmla="*/ 1273685 h 1357700"/>
              <a:gd name="connsiteX142" fmla="*/ 379869 w 10678681"/>
              <a:gd name="connsiteY142" fmla="*/ 1339165 h 1357700"/>
              <a:gd name="connsiteX143" fmla="*/ 137696 w 10678681"/>
              <a:gd name="connsiteY143" fmla="*/ 1319217 h 1357700"/>
              <a:gd name="connsiteX144" fmla="*/ 54250 w 10678681"/>
              <a:gd name="connsiteY144" fmla="*/ 1315838 h 1357700"/>
              <a:gd name="connsiteX145" fmla="*/ 28042 w 10678681"/>
              <a:gd name="connsiteY145" fmla="*/ 1297822 h 1357700"/>
              <a:gd name="connsiteX146" fmla="*/ 0 w 10678681"/>
              <a:gd name="connsiteY146" fmla="*/ 1294612 h 1357700"/>
              <a:gd name="connsiteX147" fmla="*/ 0 w 10678681"/>
              <a:gd name="connsiteY147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90998 w 10678681"/>
              <a:gd name="connsiteY53" fmla="*/ 1064540 h 1357700"/>
              <a:gd name="connsiteX54" fmla="*/ 7039634 w 10678681"/>
              <a:gd name="connsiteY54" fmla="*/ 1059971 h 1357700"/>
              <a:gd name="connsiteX55" fmla="*/ 7033445 w 10678681"/>
              <a:gd name="connsiteY55" fmla="*/ 1063314 h 1357700"/>
              <a:gd name="connsiteX56" fmla="*/ 6999157 w 10678681"/>
              <a:gd name="connsiteY56" fmla="*/ 1055282 h 1357700"/>
              <a:gd name="connsiteX57" fmla="*/ 6981874 w 10678681"/>
              <a:gd name="connsiteY57" fmla="*/ 1053827 h 1357700"/>
              <a:gd name="connsiteX58" fmla="*/ 6976102 w 10678681"/>
              <a:gd name="connsiteY58" fmla="*/ 1047854 h 1357700"/>
              <a:gd name="connsiteX59" fmla="*/ 6951040 w 10678681"/>
              <a:gd name="connsiteY59" fmla="*/ 1048531 h 1357700"/>
              <a:gd name="connsiteX60" fmla="*/ 6948497 w 10678681"/>
              <a:gd name="connsiteY60" fmla="*/ 1050706 h 1357700"/>
              <a:gd name="connsiteX61" fmla="*/ 6926582 w 10678681"/>
              <a:gd name="connsiteY61" fmla="*/ 1043462 h 1357700"/>
              <a:gd name="connsiteX62" fmla="*/ 6833743 w 10678681"/>
              <a:gd name="connsiteY62" fmla="*/ 1027960 h 1357700"/>
              <a:gd name="connsiteX63" fmla="*/ 6687090 w 10678681"/>
              <a:gd name="connsiteY63" fmla="*/ 1063250 h 1357700"/>
              <a:gd name="connsiteX64" fmla="*/ 6437450 w 10678681"/>
              <a:gd name="connsiteY64" fmla="*/ 1101075 h 1357700"/>
              <a:gd name="connsiteX65" fmla="*/ 6327795 w 10678681"/>
              <a:gd name="connsiteY65" fmla="*/ 1088142 h 1357700"/>
              <a:gd name="connsiteX66" fmla="*/ 6136549 w 10678681"/>
              <a:gd name="connsiteY66" fmla="*/ 1100268 h 1357700"/>
              <a:gd name="connsiteX67" fmla="*/ 6004655 w 10678681"/>
              <a:gd name="connsiteY67" fmla="*/ 1114946 h 1357700"/>
              <a:gd name="connsiteX68" fmla="*/ 5936643 w 10678681"/>
              <a:gd name="connsiteY68" fmla="*/ 1095428 h 1357700"/>
              <a:gd name="connsiteX69" fmla="*/ 5912484 w 10678681"/>
              <a:gd name="connsiteY69" fmla="*/ 1112624 h 1357700"/>
              <a:gd name="connsiteX70" fmla="*/ 5908387 w 10678681"/>
              <a:gd name="connsiteY70" fmla="*/ 1116018 h 1357700"/>
              <a:gd name="connsiteX71" fmla="*/ 5890495 w 10678681"/>
              <a:gd name="connsiteY71" fmla="*/ 1120268 h 1357700"/>
              <a:gd name="connsiteX72" fmla="*/ 5887318 w 10678681"/>
              <a:gd name="connsiteY72" fmla="*/ 1133134 h 1357700"/>
              <a:gd name="connsiteX73" fmla="*/ 5861726 w 10678681"/>
              <a:gd name="connsiteY73" fmla="*/ 1147891 h 1357700"/>
              <a:gd name="connsiteX74" fmla="*/ 5805823 w 10678681"/>
              <a:gd name="connsiteY74" fmla="*/ 1152457 h 1357700"/>
              <a:gd name="connsiteX75" fmla="*/ 5689841 w 10678681"/>
              <a:gd name="connsiteY75" fmla="*/ 1176232 h 1357700"/>
              <a:gd name="connsiteX76" fmla="*/ 5605119 w 10678681"/>
              <a:gd name="connsiteY76" fmla="*/ 1190202 h 1357700"/>
              <a:gd name="connsiteX77" fmla="*/ 5488513 w 10678681"/>
              <a:gd name="connsiteY77" fmla="*/ 1205367 h 1357700"/>
              <a:gd name="connsiteX78" fmla="*/ 5402905 w 10678681"/>
              <a:gd name="connsiteY78" fmla="*/ 1241191 h 1357700"/>
              <a:gd name="connsiteX79" fmla="*/ 5285593 w 10678681"/>
              <a:gd name="connsiteY79" fmla="*/ 1273569 h 1357700"/>
              <a:gd name="connsiteX80" fmla="*/ 5192893 w 10678681"/>
              <a:gd name="connsiteY80" fmla="*/ 1247188 h 1357700"/>
              <a:gd name="connsiteX81" fmla="*/ 5186475 w 10678681"/>
              <a:gd name="connsiteY81" fmla="*/ 1257028 h 1357700"/>
              <a:gd name="connsiteX82" fmla="*/ 5126038 w 10678681"/>
              <a:gd name="connsiteY82" fmla="*/ 1263189 h 1357700"/>
              <a:gd name="connsiteX83" fmla="*/ 4894688 w 10678681"/>
              <a:gd name="connsiteY83" fmla="*/ 1247184 h 1357700"/>
              <a:gd name="connsiteX84" fmla="*/ 4788036 w 10678681"/>
              <a:gd name="connsiteY84" fmla="*/ 1238182 h 1357700"/>
              <a:gd name="connsiteX85" fmla="*/ 4747555 w 10678681"/>
              <a:gd name="connsiteY85" fmla="*/ 1252768 h 1357700"/>
              <a:gd name="connsiteX86" fmla="*/ 4679644 w 10678681"/>
              <a:gd name="connsiteY86" fmla="*/ 1276603 h 1357700"/>
              <a:gd name="connsiteX87" fmla="*/ 4632222 w 10678681"/>
              <a:gd name="connsiteY87" fmla="*/ 1318360 h 1357700"/>
              <a:gd name="connsiteX88" fmla="*/ 4617358 w 10678681"/>
              <a:gd name="connsiteY88" fmla="*/ 1327690 h 1357700"/>
              <a:gd name="connsiteX89" fmla="*/ 4589102 w 10678681"/>
              <a:gd name="connsiteY89" fmla="*/ 1321223 h 1357700"/>
              <a:gd name="connsiteX90" fmla="*/ 4578184 w 10678681"/>
              <a:gd name="connsiteY90" fmla="*/ 1326745 h 1357700"/>
              <a:gd name="connsiteX91" fmla="*/ 4574270 w 10678681"/>
              <a:gd name="connsiteY91" fmla="*/ 1325878 h 1357700"/>
              <a:gd name="connsiteX92" fmla="*/ 4564919 w 10678681"/>
              <a:gd name="connsiteY92" fmla="*/ 1325507 h 1357700"/>
              <a:gd name="connsiteX93" fmla="*/ 4566586 w 10678681"/>
              <a:gd name="connsiteY93" fmla="*/ 1316963 h 1357700"/>
              <a:gd name="connsiteX94" fmla="*/ 4556303 w 10678681"/>
              <a:gd name="connsiteY94" fmla="*/ 1300262 h 1357700"/>
              <a:gd name="connsiteX95" fmla="*/ 4502358 w 10678681"/>
              <a:gd name="connsiteY95" fmla="*/ 1302558 h 1357700"/>
              <a:gd name="connsiteX96" fmla="*/ 4498919 w 10678681"/>
              <a:gd name="connsiteY96" fmla="*/ 1312115 h 1357700"/>
              <a:gd name="connsiteX97" fmla="*/ 4492075 w 10678681"/>
              <a:gd name="connsiteY97" fmla="*/ 1313357 h 1357700"/>
              <a:gd name="connsiteX98" fmla="*/ 4487466 w 10678681"/>
              <a:gd name="connsiteY98" fmla="*/ 1304102 h 1357700"/>
              <a:gd name="connsiteX99" fmla="*/ 4398292 w 10678681"/>
              <a:gd name="connsiteY99" fmla="*/ 1278410 h 1357700"/>
              <a:gd name="connsiteX100" fmla="*/ 4306088 w 10678681"/>
              <a:gd name="connsiteY100" fmla="*/ 1282512 h 1357700"/>
              <a:gd name="connsiteX101" fmla="*/ 4188995 w 10678681"/>
              <a:gd name="connsiteY101" fmla="*/ 1296718 h 1357700"/>
              <a:gd name="connsiteX102" fmla="*/ 4136582 w 10678681"/>
              <a:gd name="connsiteY102" fmla="*/ 1287687 h 1357700"/>
              <a:gd name="connsiteX103" fmla="*/ 4064614 w 10678681"/>
              <a:gd name="connsiteY103" fmla="*/ 1296118 h 1357700"/>
              <a:gd name="connsiteX104" fmla="*/ 3906561 w 10678681"/>
              <a:gd name="connsiteY104" fmla="*/ 1352435 h 1357700"/>
              <a:gd name="connsiteX105" fmla="*/ 3787890 w 10678681"/>
              <a:gd name="connsiteY105" fmla="*/ 1352442 h 1357700"/>
              <a:gd name="connsiteX106" fmla="*/ 3745993 w 10678681"/>
              <a:gd name="connsiteY106" fmla="*/ 1342630 h 1357700"/>
              <a:gd name="connsiteX107" fmla="*/ 3675785 w 10678681"/>
              <a:gd name="connsiteY107" fmla="*/ 1326802 h 1357700"/>
              <a:gd name="connsiteX108" fmla="*/ 3623856 w 10678681"/>
              <a:gd name="connsiteY108" fmla="*/ 1290804 h 1357700"/>
              <a:gd name="connsiteX109" fmla="*/ 3564933 w 10678681"/>
              <a:gd name="connsiteY109" fmla="*/ 1287147 h 1357700"/>
              <a:gd name="connsiteX110" fmla="*/ 3550537 w 10678681"/>
              <a:gd name="connsiteY110" fmla="*/ 1317552 h 1357700"/>
              <a:gd name="connsiteX111" fmla="*/ 3487736 w 10678681"/>
              <a:gd name="connsiteY111" fmla="*/ 1303493 h 1357700"/>
              <a:gd name="connsiteX112" fmla="*/ 3392548 w 10678681"/>
              <a:gd name="connsiteY112" fmla="*/ 1278741 h 1357700"/>
              <a:gd name="connsiteX113" fmla="*/ 3337466 w 10678681"/>
              <a:gd name="connsiteY113" fmla="*/ 1272537 h 1357700"/>
              <a:gd name="connsiteX114" fmla="*/ 3187206 w 10678681"/>
              <a:gd name="connsiteY114" fmla="*/ 1246821 h 1357700"/>
              <a:gd name="connsiteX115" fmla="*/ 3036856 w 10678681"/>
              <a:gd name="connsiteY115" fmla="*/ 1214383 h 1357700"/>
              <a:gd name="connsiteX116" fmla="*/ 2948654 w 10678681"/>
              <a:gd name="connsiteY116" fmla="*/ 1157455 h 1357700"/>
              <a:gd name="connsiteX117" fmla="*/ 2824973 w 10678681"/>
              <a:gd name="connsiteY117" fmla="*/ 1134864 h 1357700"/>
              <a:gd name="connsiteX118" fmla="*/ 2804398 w 10678681"/>
              <a:gd name="connsiteY118" fmla="*/ 1125556 h 1357700"/>
              <a:gd name="connsiteX119" fmla="*/ 2775396 w 10678681"/>
              <a:gd name="connsiteY119" fmla="*/ 1130148 h 1357700"/>
              <a:gd name="connsiteX120" fmla="*/ 2659096 w 10678681"/>
              <a:gd name="connsiteY120" fmla="*/ 1150294 h 1357700"/>
              <a:gd name="connsiteX121" fmla="*/ 2567088 w 10678681"/>
              <a:gd name="connsiteY121" fmla="*/ 1181781 h 1357700"/>
              <a:gd name="connsiteX122" fmla="*/ 2454501 w 10678681"/>
              <a:gd name="connsiteY122" fmla="*/ 1155455 h 1357700"/>
              <a:gd name="connsiteX123" fmla="*/ 2385161 w 10678681"/>
              <a:gd name="connsiteY123" fmla="*/ 1161312 h 1357700"/>
              <a:gd name="connsiteX124" fmla="*/ 2270528 w 10678681"/>
              <a:gd name="connsiteY124" fmla="*/ 1204338 h 1357700"/>
              <a:gd name="connsiteX125" fmla="*/ 2121820 w 10678681"/>
              <a:gd name="connsiteY125" fmla="*/ 1187078 h 1357700"/>
              <a:gd name="connsiteX126" fmla="*/ 2092716 w 10678681"/>
              <a:gd name="connsiteY126" fmla="*/ 1139224 h 1357700"/>
              <a:gd name="connsiteX127" fmla="*/ 2052449 w 10678681"/>
              <a:gd name="connsiteY127" fmla="*/ 1109687 h 1357700"/>
              <a:gd name="connsiteX128" fmla="*/ 2032607 w 10678681"/>
              <a:gd name="connsiteY128" fmla="*/ 1175477 h 1357700"/>
              <a:gd name="connsiteX129" fmla="*/ 1901837 w 10678681"/>
              <a:gd name="connsiteY129" fmla="*/ 1221762 h 1357700"/>
              <a:gd name="connsiteX130" fmla="*/ 1836762 w 10678681"/>
              <a:gd name="connsiteY130" fmla="*/ 1237387 h 1357700"/>
              <a:gd name="connsiteX131" fmla="*/ 1735877 w 10678681"/>
              <a:gd name="connsiteY131" fmla="*/ 1246527 h 1357700"/>
              <a:gd name="connsiteX132" fmla="*/ 1705069 w 10678681"/>
              <a:gd name="connsiteY132" fmla="*/ 1251989 h 1357700"/>
              <a:gd name="connsiteX133" fmla="*/ 1397689 w 10678681"/>
              <a:gd name="connsiteY133" fmla="*/ 1336144 h 1357700"/>
              <a:gd name="connsiteX134" fmla="*/ 1220734 w 10678681"/>
              <a:gd name="connsiteY134" fmla="*/ 1257811 h 1357700"/>
              <a:gd name="connsiteX135" fmla="*/ 1021737 w 10678681"/>
              <a:gd name="connsiteY135" fmla="*/ 1238739 h 1357700"/>
              <a:gd name="connsiteX136" fmla="*/ 959820 w 10678681"/>
              <a:gd name="connsiteY136" fmla="*/ 1275863 h 1357700"/>
              <a:gd name="connsiteX137" fmla="*/ 929137 w 10678681"/>
              <a:gd name="connsiteY137" fmla="*/ 1273957 h 1357700"/>
              <a:gd name="connsiteX138" fmla="*/ 878849 w 10678681"/>
              <a:gd name="connsiteY138" fmla="*/ 1266740 h 1357700"/>
              <a:gd name="connsiteX139" fmla="*/ 800667 w 10678681"/>
              <a:gd name="connsiteY139" fmla="*/ 1282041 h 1357700"/>
              <a:gd name="connsiteX140" fmla="*/ 644906 w 10678681"/>
              <a:gd name="connsiteY140" fmla="*/ 1273685 h 1357700"/>
              <a:gd name="connsiteX141" fmla="*/ 379869 w 10678681"/>
              <a:gd name="connsiteY141" fmla="*/ 1339165 h 1357700"/>
              <a:gd name="connsiteX142" fmla="*/ 137696 w 10678681"/>
              <a:gd name="connsiteY142" fmla="*/ 1319217 h 1357700"/>
              <a:gd name="connsiteX143" fmla="*/ 54250 w 10678681"/>
              <a:gd name="connsiteY143" fmla="*/ 1315838 h 1357700"/>
              <a:gd name="connsiteX144" fmla="*/ 28042 w 10678681"/>
              <a:gd name="connsiteY144" fmla="*/ 1297822 h 1357700"/>
              <a:gd name="connsiteX145" fmla="*/ 0 w 10678681"/>
              <a:gd name="connsiteY145" fmla="*/ 1294612 h 1357700"/>
              <a:gd name="connsiteX146" fmla="*/ 0 w 10678681"/>
              <a:gd name="connsiteY146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0528 w 10678681"/>
              <a:gd name="connsiteY122" fmla="*/ 1204338 h 1357700"/>
              <a:gd name="connsiteX123" fmla="*/ 2121820 w 10678681"/>
              <a:gd name="connsiteY123" fmla="*/ 1187078 h 1357700"/>
              <a:gd name="connsiteX124" fmla="*/ 2092716 w 10678681"/>
              <a:gd name="connsiteY124" fmla="*/ 1139224 h 1357700"/>
              <a:gd name="connsiteX125" fmla="*/ 2052449 w 10678681"/>
              <a:gd name="connsiteY125" fmla="*/ 1109687 h 1357700"/>
              <a:gd name="connsiteX126" fmla="*/ 2032607 w 10678681"/>
              <a:gd name="connsiteY126" fmla="*/ 1175477 h 1357700"/>
              <a:gd name="connsiteX127" fmla="*/ 1901837 w 10678681"/>
              <a:gd name="connsiteY127" fmla="*/ 1221762 h 1357700"/>
              <a:gd name="connsiteX128" fmla="*/ 1836762 w 10678681"/>
              <a:gd name="connsiteY128" fmla="*/ 1237387 h 1357700"/>
              <a:gd name="connsiteX129" fmla="*/ 1735877 w 10678681"/>
              <a:gd name="connsiteY129" fmla="*/ 1246527 h 1357700"/>
              <a:gd name="connsiteX130" fmla="*/ 1705069 w 10678681"/>
              <a:gd name="connsiteY130" fmla="*/ 1251989 h 1357700"/>
              <a:gd name="connsiteX131" fmla="*/ 1397689 w 10678681"/>
              <a:gd name="connsiteY131" fmla="*/ 1336144 h 1357700"/>
              <a:gd name="connsiteX132" fmla="*/ 1220734 w 10678681"/>
              <a:gd name="connsiteY132" fmla="*/ 1257811 h 1357700"/>
              <a:gd name="connsiteX133" fmla="*/ 1021737 w 10678681"/>
              <a:gd name="connsiteY133" fmla="*/ 1238739 h 1357700"/>
              <a:gd name="connsiteX134" fmla="*/ 959820 w 10678681"/>
              <a:gd name="connsiteY134" fmla="*/ 1275863 h 1357700"/>
              <a:gd name="connsiteX135" fmla="*/ 929137 w 10678681"/>
              <a:gd name="connsiteY135" fmla="*/ 1273957 h 1357700"/>
              <a:gd name="connsiteX136" fmla="*/ 878849 w 10678681"/>
              <a:gd name="connsiteY136" fmla="*/ 1266740 h 1357700"/>
              <a:gd name="connsiteX137" fmla="*/ 800667 w 10678681"/>
              <a:gd name="connsiteY137" fmla="*/ 1282041 h 1357700"/>
              <a:gd name="connsiteX138" fmla="*/ 644906 w 10678681"/>
              <a:gd name="connsiteY138" fmla="*/ 1273685 h 1357700"/>
              <a:gd name="connsiteX139" fmla="*/ 379869 w 10678681"/>
              <a:gd name="connsiteY139" fmla="*/ 1339165 h 1357700"/>
              <a:gd name="connsiteX140" fmla="*/ 137696 w 10678681"/>
              <a:gd name="connsiteY140" fmla="*/ 1319217 h 1357700"/>
              <a:gd name="connsiteX141" fmla="*/ 54250 w 10678681"/>
              <a:gd name="connsiteY141" fmla="*/ 1315838 h 1357700"/>
              <a:gd name="connsiteX142" fmla="*/ 28042 w 10678681"/>
              <a:gd name="connsiteY142" fmla="*/ 1297822 h 1357700"/>
              <a:gd name="connsiteX143" fmla="*/ 0 w 10678681"/>
              <a:gd name="connsiteY143" fmla="*/ 1294612 h 1357700"/>
              <a:gd name="connsiteX144" fmla="*/ 0 w 10678681"/>
              <a:gd name="connsiteY144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121820 w 10678681"/>
              <a:gd name="connsiteY122" fmla="*/ 1187078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10157 w 10678681"/>
              <a:gd name="connsiteY125" fmla="*/ 115276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36762 w 10678681"/>
              <a:gd name="connsiteY126" fmla="*/ 1237387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75981 w 10678681"/>
              <a:gd name="connsiteY113" fmla="*/ 1208973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2443"/>
              <a:gd name="connsiteX1" fmla="*/ 10678681 w 10678681"/>
              <a:gd name="connsiteY1" fmla="*/ 0 h 1352443"/>
              <a:gd name="connsiteX2" fmla="*/ 10666019 w 10678681"/>
              <a:gd name="connsiteY2" fmla="*/ 7876 h 1352443"/>
              <a:gd name="connsiteX3" fmla="*/ 10632825 w 10678681"/>
              <a:gd name="connsiteY3" fmla="*/ 32153 h 1352443"/>
              <a:gd name="connsiteX4" fmla="*/ 10510605 w 10678681"/>
              <a:gd name="connsiteY4" fmla="*/ 30449 h 1352443"/>
              <a:gd name="connsiteX5" fmla="*/ 10456989 w 10678681"/>
              <a:gd name="connsiteY5" fmla="*/ 979 h 1352443"/>
              <a:gd name="connsiteX6" fmla="*/ 10438642 w 10678681"/>
              <a:gd name="connsiteY6" fmla="*/ 1524 h 1352443"/>
              <a:gd name="connsiteX7" fmla="*/ 10407146 w 10678681"/>
              <a:gd name="connsiteY7" fmla="*/ 43659 h 1352443"/>
              <a:gd name="connsiteX8" fmla="*/ 10357996 w 10678681"/>
              <a:gd name="connsiteY8" fmla="*/ 50836 h 1352443"/>
              <a:gd name="connsiteX9" fmla="*/ 10306667 w 10678681"/>
              <a:gd name="connsiteY9" fmla="*/ 109739 h 1352443"/>
              <a:gd name="connsiteX10" fmla="*/ 10115334 w 10678681"/>
              <a:gd name="connsiteY10" fmla="*/ 155658 h 1352443"/>
              <a:gd name="connsiteX11" fmla="*/ 10068157 w 10678681"/>
              <a:gd name="connsiteY11" fmla="*/ 215673 h 1352443"/>
              <a:gd name="connsiteX12" fmla="*/ 10045431 w 10678681"/>
              <a:gd name="connsiteY12" fmla="*/ 229568 h 1352443"/>
              <a:gd name="connsiteX13" fmla="*/ 10013265 w 10678681"/>
              <a:gd name="connsiteY13" fmla="*/ 284757 h 1352443"/>
              <a:gd name="connsiteX14" fmla="*/ 9862496 w 10678681"/>
              <a:gd name="connsiteY14" fmla="*/ 223033 h 1352443"/>
              <a:gd name="connsiteX15" fmla="*/ 9679638 w 10678681"/>
              <a:gd name="connsiteY15" fmla="*/ 277462 h 1352443"/>
              <a:gd name="connsiteX16" fmla="*/ 9498347 w 10678681"/>
              <a:gd name="connsiteY16" fmla="*/ 244723 h 1352443"/>
              <a:gd name="connsiteX17" fmla="*/ 9399702 w 10678681"/>
              <a:gd name="connsiteY17" fmla="*/ 276316 h 1352443"/>
              <a:gd name="connsiteX18" fmla="*/ 9378439 w 10678681"/>
              <a:gd name="connsiteY18" fmla="*/ 326244 h 1352443"/>
              <a:gd name="connsiteX19" fmla="*/ 9121744 w 10678681"/>
              <a:gd name="connsiteY19" fmla="*/ 365177 h 1352443"/>
              <a:gd name="connsiteX20" fmla="*/ 9061654 w 10678681"/>
              <a:gd name="connsiteY20" fmla="*/ 393730 h 1352443"/>
              <a:gd name="connsiteX21" fmla="*/ 8997577 w 10678681"/>
              <a:gd name="connsiteY21" fmla="*/ 380865 h 1352443"/>
              <a:gd name="connsiteX22" fmla="*/ 8907968 w 10678681"/>
              <a:gd name="connsiteY22" fmla="*/ 447345 h 1352443"/>
              <a:gd name="connsiteX23" fmla="*/ 8764163 w 10678681"/>
              <a:gd name="connsiteY23" fmla="*/ 471000 h 1352443"/>
              <a:gd name="connsiteX24" fmla="*/ 8680155 w 10678681"/>
              <a:gd name="connsiteY24" fmla="*/ 492404 h 1352443"/>
              <a:gd name="connsiteX25" fmla="*/ 8651436 w 10678681"/>
              <a:gd name="connsiteY25" fmla="*/ 511923 h 1352443"/>
              <a:gd name="connsiteX26" fmla="*/ 8609185 w 10678681"/>
              <a:gd name="connsiteY26" fmla="*/ 531525 h 1352443"/>
              <a:gd name="connsiteX27" fmla="*/ 8537091 w 10678681"/>
              <a:gd name="connsiteY27" fmla="*/ 574933 h 1352443"/>
              <a:gd name="connsiteX28" fmla="*/ 8435931 w 10678681"/>
              <a:gd name="connsiteY28" fmla="*/ 617926 h 1352443"/>
              <a:gd name="connsiteX29" fmla="*/ 8348623 w 10678681"/>
              <a:gd name="connsiteY29" fmla="*/ 600607 h 1352443"/>
              <a:gd name="connsiteX30" fmla="*/ 8344233 w 10678681"/>
              <a:gd name="connsiteY30" fmla="*/ 610922 h 1352443"/>
              <a:gd name="connsiteX31" fmla="*/ 8290622 w 10678681"/>
              <a:gd name="connsiteY31" fmla="*/ 622687 h 1352443"/>
              <a:gd name="connsiteX32" fmla="*/ 8086698 w 10678681"/>
              <a:gd name="connsiteY32" fmla="*/ 605185 h 1352443"/>
              <a:gd name="connsiteX33" fmla="*/ 7982378 w 10678681"/>
              <a:gd name="connsiteY33" fmla="*/ 629799 h 1352443"/>
              <a:gd name="connsiteX34" fmla="*/ 7947952 w 10678681"/>
              <a:gd name="connsiteY34" fmla="*/ 648003 h 1352443"/>
              <a:gd name="connsiteX35" fmla="*/ 7890112 w 10678681"/>
              <a:gd name="connsiteY35" fmla="*/ 677915 h 1352443"/>
              <a:gd name="connsiteX36" fmla="*/ 7853284 w 10678681"/>
              <a:gd name="connsiteY36" fmla="*/ 723588 h 1352443"/>
              <a:gd name="connsiteX37" fmla="*/ 7802383 w 10678681"/>
              <a:gd name="connsiteY37" fmla="*/ 739359 h 1352443"/>
              <a:gd name="connsiteX38" fmla="*/ 7730518 w 10678681"/>
              <a:gd name="connsiteY38" fmla="*/ 739526 h 1352443"/>
              <a:gd name="connsiteX39" fmla="*/ 7652907 w 10678681"/>
              <a:gd name="connsiteY39" fmla="*/ 783273 h 1352443"/>
              <a:gd name="connsiteX40" fmla="*/ 7606008 w 10678681"/>
              <a:gd name="connsiteY40" fmla="*/ 800717 h 1352443"/>
              <a:gd name="connsiteX41" fmla="*/ 7480223 w 10678681"/>
              <a:gd name="connsiteY41" fmla="*/ 856821 h 1352443"/>
              <a:gd name="connsiteX42" fmla="*/ 7356005 w 10678681"/>
              <a:gd name="connsiteY42" fmla="*/ 919462 h 1352443"/>
              <a:gd name="connsiteX43" fmla="*/ 7305396 w 10678681"/>
              <a:gd name="connsiteY43" fmla="*/ 986228 h 1352443"/>
              <a:gd name="connsiteX44" fmla="*/ 7266251 w 10678681"/>
              <a:gd name="connsiteY44" fmla="*/ 967864 h 1352443"/>
              <a:gd name="connsiteX45" fmla="*/ 7269396 w 10678681"/>
              <a:gd name="connsiteY45" fmla="*/ 989282 h 1352443"/>
              <a:gd name="connsiteX46" fmla="*/ 7258094 w 10678681"/>
              <a:gd name="connsiteY46" fmla="*/ 990679 h 1352443"/>
              <a:gd name="connsiteX47" fmla="*/ 7257893 w 10678681"/>
              <a:gd name="connsiteY47" fmla="*/ 991204 h 1352443"/>
              <a:gd name="connsiteX48" fmla="*/ 7247153 w 10678681"/>
              <a:gd name="connsiteY48" fmla="*/ 991550 h 1352443"/>
              <a:gd name="connsiteX49" fmla="*/ 7193612 w 10678681"/>
              <a:gd name="connsiteY49" fmla="*/ 987042 h 1352443"/>
              <a:gd name="connsiteX50" fmla="*/ 7132632 w 10678681"/>
              <a:gd name="connsiteY50" fmla="*/ 1042036 h 1352443"/>
              <a:gd name="connsiteX51" fmla="*/ 7105610 w 10678681"/>
              <a:gd name="connsiteY51" fmla="*/ 1053537 h 1352443"/>
              <a:gd name="connsiteX52" fmla="*/ 7069148 w 10678681"/>
              <a:gd name="connsiteY52" fmla="*/ 1047163 h 1352443"/>
              <a:gd name="connsiteX53" fmla="*/ 7039634 w 10678681"/>
              <a:gd name="connsiteY53" fmla="*/ 1059971 h 1352443"/>
              <a:gd name="connsiteX54" fmla="*/ 7033445 w 10678681"/>
              <a:gd name="connsiteY54" fmla="*/ 1063314 h 1352443"/>
              <a:gd name="connsiteX55" fmla="*/ 6999157 w 10678681"/>
              <a:gd name="connsiteY55" fmla="*/ 1055282 h 1352443"/>
              <a:gd name="connsiteX56" fmla="*/ 6981874 w 10678681"/>
              <a:gd name="connsiteY56" fmla="*/ 1053827 h 1352443"/>
              <a:gd name="connsiteX57" fmla="*/ 6976102 w 10678681"/>
              <a:gd name="connsiteY57" fmla="*/ 1047854 h 1352443"/>
              <a:gd name="connsiteX58" fmla="*/ 6951040 w 10678681"/>
              <a:gd name="connsiteY58" fmla="*/ 1048531 h 1352443"/>
              <a:gd name="connsiteX59" fmla="*/ 6948497 w 10678681"/>
              <a:gd name="connsiteY59" fmla="*/ 1050706 h 1352443"/>
              <a:gd name="connsiteX60" fmla="*/ 6926582 w 10678681"/>
              <a:gd name="connsiteY60" fmla="*/ 1043462 h 1352443"/>
              <a:gd name="connsiteX61" fmla="*/ 6833743 w 10678681"/>
              <a:gd name="connsiteY61" fmla="*/ 1027960 h 1352443"/>
              <a:gd name="connsiteX62" fmla="*/ 6687090 w 10678681"/>
              <a:gd name="connsiteY62" fmla="*/ 1063250 h 1352443"/>
              <a:gd name="connsiteX63" fmla="*/ 6437450 w 10678681"/>
              <a:gd name="connsiteY63" fmla="*/ 1101075 h 1352443"/>
              <a:gd name="connsiteX64" fmla="*/ 6327795 w 10678681"/>
              <a:gd name="connsiteY64" fmla="*/ 1088142 h 1352443"/>
              <a:gd name="connsiteX65" fmla="*/ 6136549 w 10678681"/>
              <a:gd name="connsiteY65" fmla="*/ 1100268 h 1352443"/>
              <a:gd name="connsiteX66" fmla="*/ 6004655 w 10678681"/>
              <a:gd name="connsiteY66" fmla="*/ 1114946 h 1352443"/>
              <a:gd name="connsiteX67" fmla="*/ 5936643 w 10678681"/>
              <a:gd name="connsiteY67" fmla="*/ 1095428 h 1352443"/>
              <a:gd name="connsiteX68" fmla="*/ 5912484 w 10678681"/>
              <a:gd name="connsiteY68" fmla="*/ 1112624 h 1352443"/>
              <a:gd name="connsiteX69" fmla="*/ 5908387 w 10678681"/>
              <a:gd name="connsiteY69" fmla="*/ 1116018 h 1352443"/>
              <a:gd name="connsiteX70" fmla="*/ 5890495 w 10678681"/>
              <a:gd name="connsiteY70" fmla="*/ 1120268 h 1352443"/>
              <a:gd name="connsiteX71" fmla="*/ 5887318 w 10678681"/>
              <a:gd name="connsiteY71" fmla="*/ 1133134 h 1352443"/>
              <a:gd name="connsiteX72" fmla="*/ 5861726 w 10678681"/>
              <a:gd name="connsiteY72" fmla="*/ 1147891 h 1352443"/>
              <a:gd name="connsiteX73" fmla="*/ 5805823 w 10678681"/>
              <a:gd name="connsiteY73" fmla="*/ 1152457 h 1352443"/>
              <a:gd name="connsiteX74" fmla="*/ 5689841 w 10678681"/>
              <a:gd name="connsiteY74" fmla="*/ 1176232 h 1352443"/>
              <a:gd name="connsiteX75" fmla="*/ 5605119 w 10678681"/>
              <a:gd name="connsiteY75" fmla="*/ 1190202 h 1352443"/>
              <a:gd name="connsiteX76" fmla="*/ 5488513 w 10678681"/>
              <a:gd name="connsiteY76" fmla="*/ 1205367 h 1352443"/>
              <a:gd name="connsiteX77" fmla="*/ 5402905 w 10678681"/>
              <a:gd name="connsiteY77" fmla="*/ 1241191 h 1352443"/>
              <a:gd name="connsiteX78" fmla="*/ 5285593 w 10678681"/>
              <a:gd name="connsiteY78" fmla="*/ 1273569 h 1352443"/>
              <a:gd name="connsiteX79" fmla="*/ 5192893 w 10678681"/>
              <a:gd name="connsiteY79" fmla="*/ 1247188 h 1352443"/>
              <a:gd name="connsiteX80" fmla="*/ 5186475 w 10678681"/>
              <a:gd name="connsiteY80" fmla="*/ 1257028 h 1352443"/>
              <a:gd name="connsiteX81" fmla="*/ 5126038 w 10678681"/>
              <a:gd name="connsiteY81" fmla="*/ 1263189 h 1352443"/>
              <a:gd name="connsiteX82" fmla="*/ 4894688 w 10678681"/>
              <a:gd name="connsiteY82" fmla="*/ 1247184 h 1352443"/>
              <a:gd name="connsiteX83" fmla="*/ 4788036 w 10678681"/>
              <a:gd name="connsiteY83" fmla="*/ 1238182 h 1352443"/>
              <a:gd name="connsiteX84" fmla="*/ 4747555 w 10678681"/>
              <a:gd name="connsiteY84" fmla="*/ 1252768 h 1352443"/>
              <a:gd name="connsiteX85" fmla="*/ 4679644 w 10678681"/>
              <a:gd name="connsiteY85" fmla="*/ 1276603 h 1352443"/>
              <a:gd name="connsiteX86" fmla="*/ 4632222 w 10678681"/>
              <a:gd name="connsiteY86" fmla="*/ 1318360 h 1352443"/>
              <a:gd name="connsiteX87" fmla="*/ 4617358 w 10678681"/>
              <a:gd name="connsiteY87" fmla="*/ 1327690 h 1352443"/>
              <a:gd name="connsiteX88" fmla="*/ 4589102 w 10678681"/>
              <a:gd name="connsiteY88" fmla="*/ 1321223 h 1352443"/>
              <a:gd name="connsiteX89" fmla="*/ 4578184 w 10678681"/>
              <a:gd name="connsiteY89" fmla="*/ 1326745 h 1352443"/>
              <a:gd name="connsiteX90" fmla="*/ 4574270 w 10678681"/>
              <a:gd name="connsiteY90" fmla="*/ 1325878 h 1352443"/>
              <a:gd name="connsiteX91" fmla="*/ 4564919 w 10678681"/>
              <a:gd name="connsiteY91" fmla="*/ 1325507 h 1352443"/>
              <a:gd name="connsiteX92" fmla="*/ 4566586 w 10678681"/>
              <a:gd name="connsiteY92" fmla="*/ 1316963 h 1352443"/>
              <a:gd name="connsiteX93" fmla="*/ 4556303 w 10678681"/>
              <a:gd name="connsiteY93" fmla="*/ 1300262 h 1352443"/>
              <a:gd name="connsiteX94" fmla="*/ 4502358 w 10678681"/>
              <a:gd name="connsiteY94" fmla="*/ 1302558 h 1352443"/>
              <a:gd name="connsiteX95" fmla="*/ 4498919 w 10678681"/>
              <a:gd name="connsiteY95" fmla="*/ 1312115 h 1352443"/>
              <a:gd name="connsiteX96" fmla="*/ 4492075 w 10678681"/>
              <a:gd name="connsiteY96" fmla="*/ 1313357 h 1352443"/>
              <a:gd name="connsiteX97" fmla="*/ 4487466 w 10678681"/>
              <a:gd name="connsiteY97" fmla="*/ 1304102 h 1352443"/>
              <a:gd name="connsiteX98" fmla="*/ 4398292 w 10678681"/>
              <a:gd name="connsiteY98" fmla="*/ 1278410 h 1352443"/>
              <a:gd name="connsiteX99" fmla="*/ 4306088 w 10678681"/>
              <a:gd name="connsiteY99" fmla="*/ 1282512 h 1352443"/>
              <a:gd name="connsiteX100" fmla="*/ 4188995 w 10678681"/>
              <a:gd name="connsiteY100" fmla="*/ 1296718 h 1352443"/>
              <a:gd name="connsiteX101" fmla="*/ 4136582 w 10678681"/>
              <a:gd name="connsiteY101" fmla="*/ 1287687 h 1352443"/>
              <a:gd name="connsiteX102" fmla="*/ 4064614 w 10678681"/>
              <a:gd name="connsiteY102" fmla="*/ 1296118 h 1352443"/>
              <a:gd name="connsiteX103" fmla="*/ 3900948 w 10678681"/>
              <a:gd name="connsiteY103" fmla="*/ 1322156 h 1352443"/>
              <a:gd name="connsiteX104" fmla="*/ 3787890 w 10678681"/>
              <a:gd name="connsiteY104" fmla="*/ 1352442 h 1352443"/>
              <a:gd name="connsiteX105" fmla="*/ 3745993 w 10678681"/>
              <a:gd name="connsiteY105" fmla="*/ 1342630 h 1352443"/>
              <a:gd name="connsiteX106" fmla="*/ 3675785 w 10678681"/>
              <a:gd name="connsiteY106" fmla="*/ 1326802 h 1352443"/>
              <a:gd name="connsiteX107" fmla="*/ 3623856 w 10678681"/>
              <a:gd name="connsiteY107" fmla="*/ 1290804 h 1352443"/>
              <a:gd name="connsiteX108" fmla="*/ 3564933 w 10678681"/>
              <a:gd name="connsiteY108" fmla="*/ 1287147 h 1352443"/>
              <a:gd name="connsiteX109" fmla="*/ 3550537 w 10678681"/>
              <a:gd name="connsiteY109" fmla="*/ 1317552 h 1352443"/>
              <a:gd name="connsiteX110" fmla="*/ 3487736 w 10678681"/>
              <a:gd name="connsiteY110" fmla="*/ 1303493 h 1352443"/>
              <a:gd name="connsiteX111" fmla="*/ 3392548 w 10678681"/>
              <a:gd name="connsiteY111" fmla="*/ 1278741 h 1352443"/>
              <a:gd name="connsiteX112" fmla="*/ 3337466 w 10678681"/>
              <a:gd name="connsiteY112" fmla="*/ 1272537 h 1352443"/>
              <a:gd name="connsiteX113" fmla="*/ 3175981 w 10678681"/>
              <a:gd name="connsiteY113" fmla="*/ 1208973 h 1352443"/>
              <a:gd name="connsiteX114" fmla="*/ 3036856 w 10678681"/>
              <a:gd name="connsiteY114" fmla="*/ 1214383 h 1352443"/>
              <a:gd name="connsiteX115" fmla="*/ 2824973 w 10678681"/>
              <a:gd name="connsiteY115" fmla="*/ 1134864 h 1352443"/>
              <a:gd name="connsiteX116" fmla="*/ 2804398 w 10678681"/>
              <a:gd name="connsiteY116" fmla="*/ 1125556 h 1352443"/>
              <a:gd name="connsiteX117" fmla="*/ 2736109 w 10678681"/>
              <a:gd name="connsiteY117" fmla="*/ 1137717 h 1352443"/>
              <a:gd name="connsiteX118" fmla="*/ 2659096 w 10678681"/>
              <a:gd name="connsiteY118" fmla="*/ 1150294 h 1352443"/>
              <a:gd name="connsiteX119" fmla="*/ 2567088 w 10678681"/>
              <a:gd name="connsiteY119" fmla="*/ 1181781 h 1352443"/>
              <a:gd name="connsiteX120" fmla="*/ 2454501 w 10678681"/>
              <a:gd name="connsiteY120" fmla="*/ 1155455 h 1352443"/>
              <a:gd name="connsiteX121" fmla="*/ 2385161 w 10678681"/>
              <a:gd name="connsiteY121" fmla="*/ 1161312 h 1352443"/>
              <a:gd name="connsiteX122" fmla="*/ 2273361 w 10678681"/>
              <a:gd name="connsiteY122" fmla="*/ 1134090 h 1352443"/>
              <a:gd name="connsiteX123" fmla="*/ 2132003 w 10678681"/>
              <a:gd name="connsiteY123" fmla="*/ 1139225 h 1352443"/>
              <a:gd name="connsiteX124" fmla="*/ 2041224 w 10678681"/>
              <a:gd name="connsiteY124" fmla="*/ 1147536 h 1352443"/>
              <a:gd name="connsiteX125" fmla="*/ 2010157 w 10678681"/>
              <a:gd name="connsiteY125" fmla="*/ 1152767 h 1352443"/>
              <a:gd name="connsiteX126" fmla="*/ 1859213 w 10678681"/>
              <a:gd name="connsiteY126" fmla="*/ 1199540 h 1352443"/>
              <a:gd name="connsiteX127" fmla="*/ 1735877 w 10678681"/>
              <a:gd name="connsiteY127" fmla="*/ 1246527 h 1352443"/>
              <a:gd name="connsiteX128" fmla="*/ 1705069 w 10678681"/>
              <a:gd name="connsiteY128" fmla="*/ 1251989 h 1352443"/>
              <a:gd name="connsiteX129" fmla="*/ 1307888 w 10678681"/>
              <a:gd name="connsiteY129" fmla="*/ 1283156 h 1352443"/>
              <a:gd name="connsiteX130" fmla="*/ 1220734 w 10678681"/>
              <a:gd name="connsiteY130" fmla="*/ 1257811 h 1352443"/>
              <a:gd name="connsiteX131" fmla="*/ 1021737 w 10678681"/>
              <a:gd name="connsiteY131" fmla="*/ 1238739 h 1352443"/>
              <a:gd name="connsiteX132" fmla="*/ 959820 w 10678681"/>
              <a:gd name="connsiteY132" fmla="*/ 1275863 h 1352443"/>
              <a:gd name="connsiteX133" fmla="*/ 929137 w 10678681"/>
              <a:gd name="connsiteY133" fmla="*/ 1273957 h 1352443"/>
              <a:gd name="connsiteX134" fmla="*/ 878849 w 10678681"/>
              <a:gd name="connsiteY134" fmla="*/ 1266740 h 1352443"/>
              <a:gd name="connsiteX135" fmla="*/ 800667 w 10678681"/>
              <a:gd name="connsiteY135" fmla="*/ 1282041 h 1352443"/>
              <a:gd name="connsiteX136" fmla="*/ 644906 w 10678681"/>
              <a:gd name="connsiteY136" fmla="*/ 1273685 h 1352443"/>
              <a:gd name="connsiteX137" fmla="*/ 379869 w 10678681"/>
              <a:gd name="connsiteY137" fmla="*/ 1339165 h 1352443"/>
              <a:gd name="connsiteX138" fmla="*/ 137696 w 10678681"/>
              <a:gd name="connsiteY138" fmla="*/ 1319217 h 1352443"/>
              <a:gd name="connsiteX139" fmla="*/ 54250 w 10678681"/>
              <a:gd name="connsiteY139" fmla="*/ 1315838 h 1352443"/>
              <a:gd name="connsiteX140" fmla="*/ 28042 w 10678681"/>
              <a:gd name="connsiteY140" fmla="*/ 1297822 h 1352443"/>
              <a:gd name="connsiteX141" fmla="*/ 0 w 10678681"/>
              <a:gd name="connsiteY141" fmla="*/ 1294612 h 1352443"/>
              <a:gd name="connsiteX142" fmla="*/ 0 w 10678681"/>
              <a:gd name="connsiteY142" fmla="*/ 0 h 1352443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22314 w 10678681"/>
              <a:gd name="connsiteY18" fmla="*/ 33381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720084 w 10678681"/>
              <a:gd name="connsiteY39" fmla="*/ 760750 h 1342734"/>
              <a:gd name="connsiteX40" fmla="*/ 7652907 w 10678681"/>
              <a:gd name="connsiteY40" fmla="*/ 783273 h 1342734"/>
              <a:gd name="connsiteX41" fmla="*/ 7606008 w 10678681"/>
              <a:gd name="connsiteY41" fmla="*/ 800717 h 1342734"/>
              <a:gd name="connsiteX42" fmla="*/ 7480223 w 10678681"/>
              <a:gd name="connsiteY42" fmla="*/ 856821 h 1342734"/>
              <a:gd name="connsiteX43" fmla="*/ 7356005 w 10678681"/>
              <a:gd name="connsiteY43" fmla="*/ 919462 h 1342734"/>
              <a:gd name="connsiteX44" fmla="*/ 7305396 w 10678681"/>
              <a:gd name="connsiteY44" fmla="*/ 986228 h 1342734"/>
              <a:gd name="connsiteX45" fmla="*/ 7266251 w 10678681"/>
              <a:gd name="connsiteY45" fmla="*/ 967864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64919 w 10678681"/>
              <a:gd name="connsiteY89" fmla="*/ 1325507 h 1342734"/>
              <a:gd name="connsiteX90" fmla="*/ 4566586 w 10678681"/>
              <a:gd name="connsiteY90" fmla="*/ 1316963 h 1342734"/>
              <a:gd name="connsiteX91" fmla="*/ 4556303 w 10678681"/>
              <a:gd name="connsiteY91" fmla="*/ 1300262 h 1342734"/>
              <a:gd name="connsiteX92" fmla="*/ 4502358 w 10678681"/>
              <a:gd name="connsiteY92" fmla="*/ 1302558 h 1342734"/>
              <a:gd name="connsiteX93" fmla="*/ 4498919 w 10678681"/>
              <a:gd name="connsiteY93" fmla="*/ 1312115 h 1342734"/>
              <a:gd name="connsiteX94" fmla="*/ 4492075 w 10678681"/>
              <a:gd name="connsiteY94" fmla="*/ 1313357 h 1342734"/>
              <a:gd name="connsiteX95" fmla="*/ 4487466 w 10678681"/>
              <a:gd name="connsiteY95" fmla="*/ 1304102 h 1342734"/>
              <a:gd name="connsiteX96" fmla="*/ 4398292 w 10678681"/>
              <a:gd name="connsiteY96" fmla="*/ 1278410 h 1342734"/>
              <a:gd name="connsiteX97" fmla="*/ 4306088 w 10678681"/>
              <a:gd name="connsiteY97" fmla="*/ 1282512 h 1342734"/>
              <a:gd name="connsiteX98" fmla="*/ 4188995 w 10678681"/>
              <a:gd name="connsiteY98" fmla="*/ 1296718 h 1342734"/>
              <a:gd name="connsiteX99" fmla="*/ 4136582 w 10678681"/>
              <a:gd name="connsiteY99" fmla="*/ 1287687 h 1342734"/>
              <a:gd name="connsiteX100" fmla="*/ 4064614 w 10678681"/>
              <a:gd name="connsiteY100" fmla="*/ 1296118 h 1342734"/>
              <a:gd name="connsiteX101" fmla="*/ 3900948 w 10678681"/>
              <a:gd name="connsiteY101" fmla="*/ 1322156 h 1342734"/>
              <a:gd name="connsiteX102" fmla="*/ 3787890 w 10678681"/>
              <a:gd name="connsiteY102" fmla="*/ 1322164 h 1342734"/>
              <a:gd name="connsiteX103" fmla="*/ 3745993 w 10678681"/>
              <a:gd name="connsiteY103" fmla="*/ 1342630 h 1342734"/>
              <a:gd name="connsiteX104" fmla="*/ 3675785 w 10678681"/>
              <a:gd name="connsiteY104" fmla="*/ 1326802 h 1342734"/>
              <a:gd name="connsiteX105" fmla="*/ 3623856 w 10678681"/>
              <a:gd name="connsiteY105" fmla="*/ 1290804 h 1342734"/>
              <a:gd name="connsiteX106" fmla="*/ 3564933 w 10678681"/>
              <a:gd name="connsiteY106" fmla="*/ 1287147 h 1342734"/>
              <a:gd name="connsiteX107" fmla="*/ 3550537 w 10678681"/>
              <a:gd name="connsiteY107" fmla="*/ 1317552 h 1342734"/>
              <a:gd name="connsiteX108" fmla="*/ 3487736 w 10678681"/>
              <a:gd name="connsiteY108" fmla="*/ 1303493 h 1342734"/>
              <a:gd name="connsiteX109" fmla="*/ 3392548 w 10678681"/>
              <a:gd name="connsiteY109" fmla="*/ 1278741 h 1342734"/>
              <a:gd name="connsiteX110" fmla="*/ 3337466 w 10678681"/>
              <a:gd name="connsiteY110" fmla="*/ 1272537 h 1342734"/>
              <a:gd name="connsiteX111" fmla="*/ 3175981 w 10678681"/>
              <a:gd name="connsiteY111" fmla="*/ 1208973 h 1342734"/>
              <a:gd name="connsiteX112" fmla="*/ 3036856 w 10678681"/>
              <a:gd name="connsiteY112" fmla="*/ 1214383 h 1342734"/>
              <a:gd name="connsiteX113" fmla="*/ 2824973 w 10678681"/>
              <a:gd name="connsiteY113" fmla="*/ 1134864 h 1342734"/>
              <a:gd name="connsiteX114" fmla="*/ 2804398 w 10678681"/>
              <a:gd name="connsiteY114" fmla="*/ 1125556 h 1342734"/>
              <a:gd name="connsiteX115" fmla="*/ 2736109 w 10678681"/>
              <a:gd name="connsiteY115" fmla="*/ 1137717 h 1342734"/>
              <a:gd name="connsiteX116" fmla="*/ 2659096 w 10678681"/>
              <a:gd name="connsiteY116" fmla="*/ 1150294 h 1342734"/>
              <a:gd name="connsiteX117" fmla="*/ 2567088 w 10678681"/>
              <a:gd name="connsiteY117" fmla="*/ 1181781 h 1342734"/>
              <a:gd name="connsiteX118" fmla="*/ 2454501 w 10678681"/>
              <a:gd name="connsiteY118" fmla="*/ 1155455 h 1342734"/>
              <a:gd name="connsiteX119" fmla="*/ 2385161 w 10678681"/>
              <a:gd name="connsiteY119" fmla="*/ 1161312 h 1342734"/>
              <a:gd name="connsiteX120" fmla="*/ 2273361 w 10678681"/>
              <a:gd name="connsiteY120" fmla="*/ 1134090 h 1342734"/>
              <a:gd name="connsiteX121" fmla="*/ 2132003 w 10678681"/>
              <a:gd name="connsiteY121" fmla="*/ 1139225 h 1342734"/>
              <a:gd name="connsiteX122" fmla="*/ 2041224 w 10678681"/>
              <a:gd name="connsiteY122" fmla="*/ 1147536 h 1342734"/>
              <a:gd name="connsiteX123" fmla="*/ 2010157 w 10678681"/>
              <a:gd name="connsiteY123" fmla="*/ 1152767 h 1342734"/>
              <a:gd name="connsiteX124" fmla="*/ 1859213 w 10678681"/>
              <a:gd name="connsiteY124" fmla="*/ 1199540 h 1342734"/>
              <a:gd name="connsiteX125" fmla="*/ 1735877 w 10678681"/>
              <a:gd name="connsiteY125" fmla="*/ 1246527 h 1342734"/>
              <a:gd name="connsiteX126" fmla="*/ 1705069 w 10678681"/>
              <a:gd name="connsiteY126" fmla="*/ 1251989 h 1342734"/>
              <a:gd name="connsiteX127" fmla="*/ 1307888 w 10678681"/>
              <a:gd name="connsiteY127" fmla="*/ 1283156 h 1342734"/>
              <a:gd name="connsiteX128" fmla="*/ 1220734 w 10678681"/>
              <a:gd name="connsiteY128" fmla="*/ 1257811 h 1342734"/>
              <a:gd name="connsiteX129" fmla="*/ 1021737 w 10678681"/>
              <a:gd name="connsiteY129" fmla="*/ 1238739 h 1342734"/>
              <a:gd name="connsiteX130" fmla="*/ 959820 w 10678681"/>
              <a:gd name="connsiteY130" fmla="*/ 1275863 h 1342734"/>
              <a:gd name="connsiteX131" fmla="*/ 929137 w 10678681"/>
              <a:gd name="connsiteY131" fmla="*/ 1273957 h 1342734"/>
              <a:gd name="connsiteX132" fmla="*/ 878849 w 10678681"/>
              <a:gd name="connsiteY132" fmla="*/ 1266740 h 1342734"/>
              <a:gd name="connsiteX133" fmla="*/ 800667 w 10678681"/>
              <a:gd name="connsiteY133" fmla="*/ 1282041 h 1342734"/>
              <a:gd name="connsiteX134" fmla="*/ 644906 w 10678681"/>
              <a:gd name="connsiteY134" fmla="*/ 1273685 h 1342734"/>
              <a:gd name="connsiteX135" fmla="*/ 379869 w 10678681"/>
              <a:gd name="connsiteY135" fmla="*/ 1339165 h 1342734"/>
              <a:gd name="connsiteX136" fmla="*/ 137696 w 10678681"/>
              <a:gd name="connsiteY136" fmla="*/ 1319217 h 1342734"/>
              <a:gd name="connsiteX137" fmla="*/ 54250 w 10678681"/>
              <a:gd name="connsiteY137" fmla="*/ 1315838 h 1342734"/>
              <a:gd name="connsiteX138" fmla="*/ 28042 w 10678681"/>
              <a:gd name="connsiteY138" fmla="*/ 1297822 h 1342734"/>
              <a:gd name="connsiteX139" fmla="*/ 0 w 10678681"/>
              <a:gd name="connsiteY139" fmla="*/ 1294612 h 1342734"/>
              <a:gd name="connsiteX140" fmla="*/ 0 w 10678681"/>
              <a:gd name="connsiteY140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78184 w 10678681"/>
              <a:gd name="connsiteY87" fmla="*/ 1326745 h 1342734"/>
              <a:gd name="connsiteX88" fmla="*/ 4564919 w 10678681"/>
              <a:gd name="connsiteY88" fmla="*/ 1325507 h 1342734"/>
              <a:gd name="connsiteX89" fmla="*/ 4566586 w 10678681"/>
              <a:gd name="connsiteY89" fmla="*/ 1316963 h 1342734"/>
              <a:gd name="connsiteX90" fmla="*/ 4556303 w 10678681"/>
              <a:gd name="connsiteY90" fmla="*/ 1300262 h 1342734"/>
              <a:gd name="connsiteX91" fmla="*/ 4502358 w 10678681"/>
              <a:gd name="connsiteY91" fmla="*/ 1302558 h 1342734"/>
              <a:gd name="connsiteX92" fmla="*/ 4498919 w 10678681"/>
              <a:gd name="connsiteY92" fmla="*/ 1312115 h 1342734"/>
              <a:gd name="connsiteX93" fmla="*/ 4492075 w 10678681"/>
              <a:gd name="connsiteY93" fmla="*/ 1313357 h 1342734"/>
              <a:gd name="connsiteX94" fmla="*/ 4487466 w 10678681"/>
              <a:gd name="connsiteY94" fmla="*/ 1304102 h 1342734"/>
              <a:gd name="connsiteX95" fmla="*/ 4398292 w 10678681"/>
              <a:gd name="connsiteY95" fmla="*/ 1278410 h 1342734"/>
              <a:gd name="connsiteX96" fmla="*/ 4306088 w 10678681"/>
              <a:gd name="connsiteY96" fmla="*/ 1282512 h 1342734"/>
              <a:gd name="connsiteX97" fmla="*/ 4188995 w 10678681"/>
              <a:gd name="connsiteY97" fmla="*/ 1296718 h 1342734"/>
              <a:gd name="connsiteX98" fmla="*/ 4136582 w 10678681"/>
              <a:gd name="connsiteY98" fmla="*/ 1287687 h 1342734"/>
              <a:gd name="connsiteX99" fmla="*/ 4064614 w 10678681"/>
              <a:gd name="connsiteY99" fmla="*/ 1296118 h 1342734"/>
              <a:gd name="connsiteX100" fmla="*/ 3900948 w 10678681"/>
              <a:gd name="connsiteY100" fmla="*/ 1322156 h 1342734"/>
              <a:gd name="connsiteX101" fmla="*/ 3787890 w 10678681"/>
              <a:gd name="connsiteY101" fmla="*/ 1322164 h 1342734"/>
              <a:gd name="connsiteX102" fmla="*/ 3745993 w 10678681"/>
              <a:gd name="connsiteY102" fmla="*/ 1342630 h 1342734"/>
              <a:gd name="connsiteX103" fmla="*/ 3675785 w 10678681"/>
              <a:gd name="connsiteY103" fmla="*/ 1326802 h 1342734"/>
              <a:gd name="connsiteX104" fmla="*/ 3623856 w 10678681"/>
              <a:gd name="connsiteY104" fmla="*/ 1290804 h 1342734"/>
              <a:gd name="connsiteX105" fmla="*/ 3564933 w 10678681"/>
              <a:gd name="connsiteY105" fmla="*/ 1287147 h 1342734"/>
              <a:gd name="connsiteX106" fmla="*/ 3550537 w 10678681"/>
              <a:gd name="connsiteY106" fmla="*/ 1317552 h 1342734"/>
              <a:gd name="connsiteX107" fmla="*/ 3487736 w 10678681"/>
              <a:gd name="connsiteY107" fmla="*/ 1303493 h 1342734"/>
              <a:gd name="connsiteX108" fmla="*/ 3392548 w 10678681"/>
              <a:gd name="connsiteY108" fmla="*/ 1278741 h 1342734"/>
              <a:gd name="connsiteX109" fmla="*/ 3337466 w 10678681"/>
              <a:gd name="connsiteY109" fmla="*/ 1272537 h 1342734"/>
              <a:gd name="connsiteX110" fmla="*/ 3175981 w 10678681"/>
              <a:gd name="connsiteY110" fmla="*/ 1208973 h 1342734"/>
              <a:gd name="connsiteX111" fmla="*/ 3036856 w 10678681"/>
              <a:gd name="connsiteY111" fmla="*/ 1214383 h 1342734"/>
              <a:gd name="connsiteX112" fmla="*/ 2824973 w 10678681"/>
              <a:gd name="connsiteY112" fmla="*/ 1134864 h 1342734"/>
              <a:gd name="connsiteX113" fmla="*/ 2804398 w 10678681"/>
              <a:gd name="connsiteY113" fmla="*/ 1125556 h 1342734"/>
              <a:gd name="connsiteX114" fmla="*/ 2736109 w 10678681"/>
              <a:gd name="connsiteY114" fmla="*/ 1137717 h 1342734"/>
              <a:gd name="connsiteX115" fmla="*/ 2659096 w 10678681"/>
              <a:gd name="connsiteY115" fmla="*/ 1150294 h 1342734"/>
              <a:gd name="connsiteX116" fmla="*/ 2567088 w 10678681"/>
              <a:gd name="connsiteY116" fmla="*/ 1181781 h 1342734"/>
              <a:gd name="connsiteX117" fmla="*/ 2454501 w 10678681"/>
              <a:gd name="connsiteY117" fmla="*/ 1155455 h 1342734"/>
              <a:gd name="connsiteX118" fmla="*/ 2385161 w 10678681"/>
              <a:gd name="connsiteY118" fmla="*/ 1161312 h 1342734"/>
              <a:gd name="connsiteX119" fmla="*/ 2273361 w 10678681"/>
              <a:gd name="connsiteY119" fmla="*/ 1134090 h 1342734"/>
              <a:gd name="connsiteX120" fmla="*/ 2132003 w 10678681"/>
              <a:gd name="connsiteY120" fmla="*/ 1139225 h 1342734"/>
              <a:gd name="connsiteX121" fmla="*/ 2041224 w 10678681"/>
              <a:gd name="connsiteY121" fmla="*/ 1147536 h 1342734"/>
              <a:gd name="connsiteX122" fmla="*/ 2010157 w 10678681"/>
              <a:gd name="connsiteY122" fmla="*/ 1152767 h 1342734"/>
              <a:gd name="connsiteX123" fmla="*/ 1859213 w 10678681"/>
              <a:gd name="connsiteY123" fmla="*/ 1199540 h 1342734"/>
              <a:gd name="connsiteX124" fmla="*/ 1735877 w 10678681"/>
              <a:gd name="connsiteY124" fmla="*/ 1246527 h 1342734"/>
              <a:gd name="connsiteX125" fmla="*/ 1705069 w 10678681"/>
              <a:gd name="connsiteY125" fmla="*/ 1251989 h 1342734"/>
              <a:gd name="connsiteX126" fmla="*/ 1307888 w 10678681"/>
              <a:gd name="connsiteY126" fmla="*/ 1283156 h 1342734"/>
              <a:gd name="connsiteX127" fmla="*/ 1220734 w 10678681"/>
              <a:gd name="connsiteY127" fmla="*/ 1257811 h 1342734"/>
              <a:gd name="connsiteX128" fmla="*/ 1021737 w 10678681"/>
              <a:gd name="connsiteY128" fmla="*/ 1238739 h 1342734"/>
              <a:gd name="connsiteX129" fmla="*/ 959820 w 10678681"/>
              <a:gd name="connsiteY129" fmla="*/ 1275863 h 1342734"/>
              <a:gd name="connsiteX130" fmla="*/ 929137 w 10678681"/>
              <a:gd name="connsiteY130" fmla="*/ 1273957 h 1342734"/>
              <a:gd name="connsiteX131" fmla="*/ 878849 w 10678681"/>
              <a:gd name="connsiteY131" fmla="*/ 1266740 h 1342734"/>
              <a:gd name="connsiteX132" fmla="*/ 800667 w 10678681"/>
              <a:gd name="connsiteY132" fmla="*/ 1282041 h 1342734"/>
              <a:gd name="connsiteX133" fmla="*/ 644906 w 10678681"/>
              <a:gd name="connsiteY133" fmla="*/ 1273685 h 1342734"/>
              <a:gd name="connsiteX134" fmla="*/ 379869 w 10678681"/>
              <a:gd name="connsiteY134" fmla="*/ 1339165 h 1342734"/>
              <a:gd name="connsiteX135" fmla="*/ 137696 w 10678681"/>
              <a:gd name="connsiteY135" fmla="*/ 1319217 h 1342734"/>
              <a:gd name="connsiteX136" fmla="*/ 54250 w 10678681"/>
              <a:gd name="connsiteY136" fmla="*/ 1315838 h 1342734"/>
              <a:gd name="connsiteX137" fmla="*/ 28042 w 10678681"/>
              <a:gd name="connsiteY137" fmla="*/ 1297822 h 1342734"/>
              <a:gd name="connsiteX138" fmla="*/ 0 w 10678681"/>
              <a:gd name="connsiteY138" fmla="*/ 1294612 h 1342734"/>
              <a:gd name="connsiteX139" fmla="*/ 0 w 10678681"/>
              <a:gd name="connsiteY139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578184 w 10678681"/>
              <a:gd name="connsiteY86" fmla="*/ 1326745 h 1342734"/>
              <a:gd name="connsiteX87" fmla="*/ 4564919 w 10678681"/>
              <a:gd name="connsiteY87" fmla="*/ 1325507 h 1342734"/>
              <a:gd name="connsiteX88" fmla="*/ 4566586 w 10678681"/>
              <a:gd name="connsiteY88" fmla="*/ 1316963 h 1342734"/>
              <a:gd name="connsiteX89" fmla="*/ 4556303 w 10678681"/>
              <a:gd name="connsiteY89" fmla="*/ 1300262 h 1342734"/>
              <a:gd name="connsiteX90" fmla="*/ 4502358 w 10678681"/>
              <a:gd name="connsiteY90" fmla="*/ 1302558 h 1342734"/>
              <a:gd name="connsiteX91" fmla="*/ 4498919 w 10678681"/>
              <a:gd name="connsiteY91" fmla="*/ 1312115 h 1342734"/>
              <a:gd name="connsiteX92" fmla="*/ 4492075 w 10678681"/>
              <a:gd name="connsiteY92" fmla="*/ 1313357 h 1342734"/>
              <a:gd name="connsiteX93" fmla="*/ 4487466 w 10678681"/>
              <a:gd name="connsiteY93" fmla="*/ 1304102 h 1342734"/>
              <a:gd name="connsiteX94" fmla="*/ 4398292 w 10678681"/>
              <a:gd name="connsiteY94" fmla="*/ 1278410 h 1342734"/>
              <a:gd name="connsiteX95" fmla="*/ 4306088 w 10678681"/>
              <a:gd name="connsiteY95" fmla="*/ 1282512 h 1342734"/>
              <a:gd name="connsiteX96" fmla="*/ 4188995 w 10678681"/>
              <a:gd name="connsiteY96" fmla="*/ 1296718 h 1342734"/>
              <a:gd name="connsiteX97" fmla="*/ 4136582 w 10678681"/>
              <a:gd name="connsiteY97" fmla="*/ 1287687 h 1342734"/>
              <a:gd name="connsiteX98" fmla="*/ 4064614 w 10678681"/>
              <a:gd name="connsiteY98" fmla="*/ 1296118 h 1342734"/>
              <a:gd name="connsiteX99" fmla="*/ 3900948 w 10678681"/>
              <a:gd name="connsiteY99" fmla="*/ 1322156 h 1342734"/>
              <a:gd name="connsiteX100" fmla="*/ 3787890 w 10678681"/>
              <a:gd name="connsiteY100" fmla="*/ 1322164 h 1342734"/>
              <a:gd name="connsiteX101" fmla="*/ 3745993 w 10678681"/>
              <a:gd name="connsiteY101" fmla="*/ 1342630 h 1342734"/>
              <a:gd name="connsiteX102" fmla="*/ 3675785 w 10678681"/>
              <a:gd name="connsiteY102" fmla="*/ 1326802 h 1342734"/>
              <a:gd name="connsiteX103" fmla="*/ 3623856 w 10678681"/>
              <a:gd name="connsiteY103" fmla="*/ 1290804 h 1342734"/>
              <a:gd name="connsiteX104" fmla="*/ 3564933 w 10678681"/>
              <a:gd name="connsiteY104" fmla="*/ 1287147 h 1342734"/>
              <a:gd name="connsiteX105" fmla="*/ 3550537 w 10678681"/>
              <a:gd name="connsiteY105" fmla="*/ 1317552 h 1342734"/>
              <a:gd name="connsiteX106" fmla="*/ 3487736 w 10678681"/>
              <a:gd name="connsiteY106" fmla="*/ 1303493 h 1342734"/>
              <a:gd name="connsiteX107" fmla="*/ 3392548 w 10678681"/>
              <a:gd name="connsiteY107" fmla="*/ 1278741 h 1342734"/>
              <a:gd name="connsiteX108" fmla="*/ 3337466 w 10678681"/>
              <a:gd name="connsiteY108" fmla="*/ 1272537 h 1342734"/>
              <a:gd name="connsiteX109" fmla="*/ 3175981 w 10678681"/>
              <a:gd name="connsiteY109" fmla="*/ 1208973 h 1342734"/>
              <a:gd name="connsiteX110" fmla="*/ 3036856 w 10678681"/>
              <a:gd name="connsiteY110" fmla="*/ 1214383 h 1342734"/>
              <a:gd name="connsiteX111" fmla="*/ 2824973 w 10678681"/>
              <a:gd name="connsiteY111" fmla="*/ 1134864 h 1342734"/>
              <a:gd name="connsiteX112" fmla="*/ 2804398 w 10678681"/>
              <a:gd name="connsiteY112" fmla="*/ 1125556 h 1342734"/>
              <a:gd name="connsiteX113" fmla="*/ 2736109 w 10678681"/>
              <a:gd name="connsiteY113" fmla="*/ 1137717 h 1342734"/>
              <a:gd name="connsiteX114" fmla="*/ 2659096 w 10678681"/>
              <a:gd name="connsiteY114" fmla="*/ 1150294 h 1342734"/>
              <a:gd name="connsiteX115" fmla="*/ 2567088 w 10678681"/>
              <a:gd name="connsiteY115" fmla="*/ 1181781 h 1342734"/>
              <a:gd name="connsiteX116" fmla="*/ 2454501 w 10678681"/>
              <a:gd name="connsiteY116" fmla="*/ 1155455 h 1342734"/>
              <a:gd name="connsiteX117" fmla="*/ 2385161 w 10678681"/>
              <a:gd name="connsiteY117" fmla="*/ 1161312 h 1342734"/>
              <a:gd name="connsiteX118" fmla="*/ 2273361 w 10678681"/>
              <a:gd name="connsiteY118" fmla="*/ 1134090 h 1342734"/>
              <a:gd name="connsiteX119" fmla="*/ 2132003 w 10678681"/>
              <a:gd name="connsiteY119" fmla="*/ 1139225 h 1342734"/>
              <a:gd name="connsiteX120" fmla="*/ 2041224 w 10678681"/>
              <a:gd name="connsiteY120" fmla="*/ 1147536 h 1342734"/>
              <a:gd name="connsiteX121" fmla="*/ 2010157 w 10678681"/>
              <a:gd name="connsiteY121" fmla="*/ 1152767 h 1342734"/>
              <a:gd name="connsiteX122" fmla="*/ 1859213 w 10678681"/>
              <a:gd name="connsiteY122" fmla="*/ 1199540 h 1342734"/>
              <a:gd name="connsiteX123" fmla="*/ 1735877 w 10678681"/>
              <a:gd name="connsiteY123" fmla="*/ 1246527 h 1342734"/>
              <a:gd name="connsiteX124" fmla="*/ 1705069 w 10678681"/>
              <a:gd name="connsiteY124" fmla="*/ 1251989 h 1342734"/>
              <a:gd name="connsiteX125" fmla="*/ 1307888 w 10678681"/>
              <a:gd name="connsiteY125" fmla="*/ 1283156 h 1342734"/>
              <a:gd name="connsiteX126" fmla="*/ 1220734 w 10678681"/>
              <a:gd name="connsiteY126" fmla="*/ 1257811 h 1342734"/>
              <a:gd name="connsiteX127" fmla="*/ 1021737 w 10678681"/>
              <a:gd name="connsiteY127" fmla="*/ 1238739 h 1342734"/>
              <a:gd name="connsiteX128" fmla="*/ 959820 w 10678681"/>
              <a:gd name="connsiteY128" fmla="*/ 1275863 h 1342734"/>
              <a:gd name="connsiteX129" fmla="*/ 929137 w 10678681"/>
              <a:gd name="connsiteY129" fmla="*/ 1273957 h 1342734"/>
              <a:gd name="connsiteX130" fmla="*/ 878849 w 10678681"/>
              <a:gd name="connsiteY130" fmla="*/ 1266740 h 1342734"/>
              <a:gd name="connsiteX131" fmla="*/ 800667 w 10678681"/>
              <a:gd name="connsiteY131" fmla="*/ 1282041 h 1342734"/>
              <a:gd name="connsiteX132" fmla="*/ 644906 w 10678681"/>
              <a:gd name="connsiteY132" fmla="*/ 1273685 h 1342734"/>
              <a:gd name="connsiteX133" fmla="*/ 379869 w 10678681"/>
              <a:gd name="connsiteY133" fmla="*/ 1339165 h 1342734"/>
              <a:gd name="connsiteX134" fmla="*/ 137696 w 10678681"/>
              <a:gd name="connsiteY134" fmla="*/ 1319217 h 1342734"/>
              <a:gd name="connsiteX135" fmla="*/ 54250 w 10678681"/>
              <a:gd name="connsiteY135" fmla="*/ 1315838 h 1342734"/>
              <a:gd name="connsiteX136" fmla="*/ 28042 w 10678681"/>
              <a:gd name="connsiteY136" fmla="*/ 1297822 h 1342734"/>
              <a:gd name="connsiteX137" fmla="*/ 0 w 10678681"/>
              <a:gd name="connsiteY137" fmla="*/ 1294612 h 1342734"/>
              <a:gd name="connsiteX138" fmla="*/ 0 w 10678681"/>
              <a:gd name="connsiteY138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578184 w 10678681"/>
              <a:gd name="connsiteY85" fmla="*/ 1326745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17473 w 10678681"/>
              <a:gd name="connsiteY85" fmla="*/ 1296467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26038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660167 w 10678681"/>
              <a:gd name="connsiteY122" fmla="*/ 123684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678681" h="1342734">
                <a:moveTo>
                  <a:pt x="0" y="0"/>
                </a:moveTo>
                <a:lnTo>
                  <a:pt x="10678681" y="0"/>
                </a:lnTo>
                <a:lnTo>
                  <a:pt x="10666019" y="7876"/>
                </a:lnTo>
                <a:cubicBezTo>
                  <a:pt x="10653407" y="16166"/>
                  <a:pt x="10642107" y="24244"/>
                  <a:pt x="10632825" y="32153"/>
                </a:cubicBezTo>
                <a:cubicBezTo>
                  <a:pt x="10592272" y="36323"/>
                  <a:pt x="10556884" y="50892"/>
                  <a:pt x="10516219" y="45588"/>
                </a:cubicBezTo>
                <a:cubicBezTo>
                  <a:pt x="10497465" y="38035"/>
                  <a:pt x="10481313" y="25649"/>
                  <a:pt x="10456989" y="979"/>
                </a:cubicBezTo>
                <a:cubicBezTo>
                  <a:pt x="10458435" y="21260"/>
                  <a:pt x="10448472" y="9612"/>
                  <a:pt x="10438642" y="1524"/>
                </a:cubicBezTo>
                <a:cubicBezTo>
                  <a:pt x="10430119" y="11702"/>
                  <a:pt x="10417632" y="41266"/>
                  <a:pt x="10407146" y="43659"/>
                </a:cubicBezTo>
                <a:cubicBezTo>
                  <a:pt x="10379701" y="2826"/>
                  <a:pt x="10370665" y="125005"/>
                  <a:pt x="10341159" y="103824"/>
                </a:cubicBezTo>
                <a:cubicBezTo>
                  <a:pt x="10332001" y="120367"/>
                  <a:pt x="10274736" y="115685"/>
                  <a:pt x="10244930" y="94599"/>
                </a:cubicBezTo>
                <a:cubicBezTo>
                  <a:pt x="10189350" y="132718"/>
                  <a:pt x="10178914" y="158571"/>
                  <a:pt x="10115334" y="155658"/>
                </a:cubicBezTo>
                <a:cubicBezTo>
                  <a:pt x="10110816" y="185325"/>
                  <a:pt x="10047419" y="166765"/>
                  <a:pt x="10068157" y="215673"/>
                </a:cubicBezTo>
                <a:cubicBezTo>
                  <a:pt x="10047157" y="216184"/>
                  <a:pt x="10029060" y="198149"/>
                  <a:pt x="10045431" y="229568"/>
                </a:cubicBezTo>
                <a:cubicBezTo>
                  <a:pt x="10018897" y="234017"/>
                  <a:pt x="9963426" y="205273"/>
                  <a:pt x="9929077" y="209062"/>
                </a:cubicBezTo>
                <a:cubicBezTo>
                  <a:pt x="9910475" y="224494"/>
                  <a:pt x="9890198" y="272419"/>
                  <a:pt x="9840045" y="223033"/>
                </a:cubicBezTo>
                <a:cubicBezTo>
                  <a:pt x="9789999" y="276055"/>
                  <a:pt x="9744257" y="186744"/>
                  <a:pt x="9679639" y="247182"/>
                </a:cubicBezTo>
                <a:cubicBezTo>
                  <a:pt x="9634736" y="215294"/>
                  <a:pt x="9537501" y="238016"/>
                  <a:pt x="9498347" y="244723"/>
                </a:cubicBezTo>
                <a:cubicBezTo>
                  <a:pt x="9450379" y="244255"/>
                  <a:pt x="9394227" y="293607"/>
                  <a:pt x="9366026" y="299024"/>
                </a:cubicBezTo>
                <a:cubicBezTo>
                  <a:pt x="9341424" y="298595"/>
                  <a:pt x="9297504" y="338146"/>
                  <a:pt x="9316702" y="356523"/>
                </a:cubicBezTo>
                <a:cubicBezTo>
                  <a:pt x="9228105" y="319675"/>
                  <a:pt x="9206375" y="367221"/>
                  <a:pt x="9121744" y="365177"/>
                </a:cubicBezTo>
                <a:cubicBezTo>
                  <a:pt x="9093808" y="425910"/>
                  <a:pt x="9103257" y="373647"/>
                  <a:pt x="9061654" y="393730"/>
                </a:cubicBezTo>
                <a:cubicBezTo>
                  <a:pt x="9060114" y="344357"/>
                  <a:pt x="9015442" y="432718"/>
                  <a:pt x="8997577" y="380865"/>
                </a:cubicBezTo>
                <a:cubicBezTo>
                  <a:pt x="8969550" y="402056"/>
                  <a:pt x="8954076" y="446763"/>
                  <a:pt x="8907968" y="447345"/>
                </a:cubicBezTo>
                <a:cubicBezTo>
                  <a:pt x="8864369" y="428134"/>
                  <a:pt x="8818646" y="497461"/>
                  <a:pt x="8764163" y="471000"/>
                </a:cubicBezTo>
                <a:cubicBezTo>
                  <a:pt x="8744747" y="465539"/>
                  <a:pt x="8688469" y="474754"/>
                  <a:pt x="8680155" y="492404"/>
                </a:cubicBezTo>
                <a:cubicBezTo>
                  <a:pt x="8668902" y="497604"/>
                  <a:pt x="8654338" y="493892"/>
                  <a:pt x="8651436" y="511923"/>
                </a:cubicBezTo>
                <a:cubicBezTo>
                  <a:pt x="8645505" y="533975"/>
                  <a:pt x="8599739" y="507897"/>
                  <a:pt x="8609185" y="531525"/>
                </a:cubicBezTo>
                <a:cubicBezTo>
                  <a:pt x="8576806" y="513805"/>
                  <a:pt x="8560019" y="560634"/>
                  <a:pt x="8537091" y="574933"/>
                </a:cubicBezTo>
                <a:cubicBezTo>
                  <a:pt x="8510928" y="556486"/>
                  <a:pt x="8488623" y="604682"/>
                  <a:pt x="8435931" y="617926"/>
                </a:cubicBezTo>
                <a:cubicBezTo>
                  <a:pt x="8406978" y="596402"/>
                  <a:pt x="8400500" y="627188"/>
                  <a:pt x="8348623" y="600607"/>
                </a:cubicBezTo>
                <a:cubicBezTo>
                  <a:pt x="8347650" y="604255"/>
                  <a:pt x="8320537" y="587451"/>
                  <a:pt x="8276883" y="588214"/>
                </a:cubicBezTo>
                <a:cubicBezTo>
                  <a:pt x="8233229" y="588977"/>
                  <a:pt x="8147007" y="602039"/>
                  <a:pt x="8086698" y="605185"/>
                </a:cubicBezTo>
                <a:cubicBezTo>
                  <a:pt x="8018754" y="612533"/>
                  <a:pt x="8076794" y="658105"/>
                  <a:pt x="7982378" y="629799"/>
                </a:cubicBezTo>
                <a:cubicBezTo>
                  <a:pt x="7978309" y="650417"/>
                  <a:pt x="7968020" y="653434"/>
                  <a:pt x="7947952" y="648003"/>
                </a:cubicBezTo>
                <a:cubicBezTo>
                  <a:pt x="7915301" y="652980"/>
                  <a:pt x="7930086" y="699793"/>
                  <a:pt x="7890112" y="677915"/>
                </a:cubicBezTo>
                <a:cubicBezTo>
                  <a:pt x="7902561" y="702153"/>
                  <a:pt x="7831508" y="700184"/>
                  <a:pt x="7853284" y="723588"/>
                </a:cubicBezTo>
                <a:cubicBezTo>
                  <a:pt x="7838304" y="751013"/>
                  <a:pt x="7817999" y="714992"/>
                  <a:pt x="7802383" y="739359"/>
                </a:cubicBezTo>
                <a:cubicBezTo>
                  <a:pt x="7781922" y="742015"/>
                  <a:pt x="7755431" y="732207"/>
                  <a:pt x="7730518" y="739526"/>
                </a:cubicBezTo>
                <a:cubicBezTo>
                  <a:pt x="7716802" y="743091"/>
                  <a:pt x="7733019" y="753459"/>
                  <a:pt x="7720084" y="760750"/>
                </a:cubicBezTo>
                <a:cubicBezTo>
                  <a:pt x="7707149" y="768041"/>
                  <a:pt x="7671920" y="776612"/>
                  <a:pt x="7652907" y="783273"/>
                </a:cubicBezTo>
                <a:cubicBezTo>
                  <a:pt x="7630163" y="772504"/>
                  <a:pt x="7616976" y="783101"/>
                  <a:pt x="7606008" y="800717"/>
                </a:cubicBezTo>
                <a:cubicBezTo>
                  <a:pt x="7561224" y="806541"/>
                  <a:pt x="7527083" y="837162"/>
                  <a:pt x="7480223" y="856821"/>
                </a:cubicBezTo>
                <a:cubicBezTo>
                  <a:pt x="7422566" y="851729"/>
                  <a:pt x="7406130" y="898621"/>
                  <a:pt x="7356005" y="919462"/>
                </a:cubicBezTo>
                <a:cubicBezTo>
                  <a:pt x="7301710" y="896412"/>
                  <a:pt x="7327853" y="963334"/>
                  <a:pt x="7305396" y="986228"/>
                </a:cubicBezTo>
                <a:lnTo>
                  <a:pt x="7266251" y="967864"/>
                </a:lnTo>
                <a:lnTo>
                  <a:pt x="7258094" y="990679"/>
                </a:lnTo>
                <a:lnTo>
                  <a:pt x="7257893" y="991204"/>
                </a:lnTo>
                <a:lnTo>
                  <a:pt x="7247153" y="991550"/>
                </a:lnTo>
                <a:cubicBezTo>
                  <a:pt x="7228850" y="991013"/>
                  <a:pt x="7210872" y="989423"/>
                  <a:pt x="7193612" y="987042"/>
                </a:cubicBezTo>
                <a:cubicBezTo>
                  <a:pt x="7184018" y="1016185"/>
                  <a:pt x="7117645" y="991054"/>
                  <a:pt x="7132632" y="1042036"/>
                </a:cubicBezTo>
                <a:cubicBezTo>
                  <a:pt x="7109597" y="1040358"/>
                  <a:pt x="7092653" y="1020472"/>
                  <a:pt x="7105610" y="1053537"/>
                </a:cubicBezTo>
                <a:cubicBezTo>
                  <a:pt x="7098186" y="1053959"/>
                  <a:pt x="7071669" y="1042250"/>
                  <a:pt x="7069148" y="1047163"/>
                </a:cubicBezTo>
                <a:lnTo>
                  <a:pt x="7039634" y="1059971"/>
                </a:lnTo>
                <a:lnTo>
                  <a:pt x="7033445" y="1063314"/>
                </a:lnTo>
                <a:lnTo>
                  <a:pt x="6999157" y="1055282"/>
                </a:lnTo>
                <a:lnTo>
                  <a:pt x="6981874" y="1053827"/>
                </a:lnTo>
                <a:lnTo>
                  <a:pt x="6976102" y="1047854"/>
                </a:lnTo>
                <a:cubicBezTo>
                  <a:pt x="6970359" y="1044495"/>
                  <a:pt x="6962768" y="1043656"/>
                  <a:pt x="6951040" y="1048531"/>
                </a:cubicBezTo>
                <a:lnTo>
                  <a:pt x="6948497" y="1050706"/>
                </a:lnTo>
                <a:lnTo>
                  <a:pt x="6926582" y="1043462"/>
                </a:lnTo>
                <a:cubicBezTo>
                  <a:pt x="6919310" y="1039773"/>
                  <a:pt x="6839625" y="1034777"/>
                  <a:pt x="6833743" y="1027960"/>
                </a:cubicBezTo>
                <a:cubicBezTo>
                  <a:pt x="6776335" y="1015119"/>
                  <a:pt x="6761260" y="1047430"/>
                  <a:pt x="6687090" y="1063250"/>
                </a:cubicBezTo>
                <a:cubicBezTo>
                  <a:pt x="6621041" y="1075436"/>
                  <a:pt x="6482366" y="1074217"/>
                  <a:pt x="6431838" y="1063226"/>
                </a:cubicBezTo>
                <a:cubicBezTo>
                  <a:pt x="6405016" y="1060235"/>
                  <a:pt x="6309698" y="1067799"/>
                  <a:pt x="6327795" y="1088142"/>
                </a:cubicBezTo>
                <a:cubicBezTo>
                  <a:pt x="6241699" y="1050273"/>
                  <a:pt x="6228725" y="1111123"/>
                  <a:pt x="6136549" y="1100268"/>
                </a:cubicBezTo>
                <a:cubicBezTo>
                  <a:pt x="6096483" y="1157984"/>
                  <a:pt x="6053277" y="1099229"/>
                  <a:pt x="6004655" y="1114946"/>
                </a:cubicBezTo>
                <a:cubicBezTo>
                  <a:pt x="6010724" y="1065500"/>
                  <a:pt x="5948029" y="1149051"/>
                  <a:pt x="5936643" y="1095428"/>
                </a:cubicBezTo>
                <a:cubicBezTo>
                  <a:pt x="5928154" y="1099986"/>
                  <a:pt x="5920290" y="1106094"/>
                  <a:pt x="5912484" y="1112624"/>
                </a:cubicBezTo>
                <a:lnTo>
                  <a:pt x="5908387" y="1116018"/>
                </a:lnTo>
                <a:lnTo>
                  <a:pt x="5890495" y="1120268"/>
                </a:lnTo>
                <a:lnTo>
                  <a:pt x="5887318" y="1133134"/>
                </a:lnTo>
                <a:lnTo>
                  <a:pt x="5861726" y="1147891"/>
                </a:lnTo>
                <a:cubicBezTo>
                  <a:pt x="5851855" y="1151615"/>
                  <a:pt x="5818443" y="1153513"/>
                  <a:pt x="5805823" y="1152457"/>
                </a:cubicBezTo>
                <a:cubicBezTo>
                  <a:pt x="5761190" y="1128740"/>
                  <a:pt x="5745234" y="1208320"/>
                  <a:pt x="5689841" y="1176232"/>
                </a:cubicBezTo>
                <a:cubicBezTo>
                  <a:pt x="5645165" y="1182523"/>
                  <a:pt x="5638674" y="1185346"/>
                  <a:pt x="5605119" y="1190202"/>
                </a:cubicBezTo>
                <a:cubicBezTo>
                  <a:pt x="5595173" y="1211597"/>
                  <a:pt x="5481899" y="1180798"/>
                  <a:pt x="5488513" y="1205367"/>
                </a:cubicBezTo>
                <a:cubicBezTo>
                  <a:pt x="5455905" y="1184307"/>
                  <a:pt x="5430208" y="1229302"/>
                  <a:pt x="5402905" y="1241191"/>
                </a:cubicBezTo>
                <a:cubicBezTo>
                  <a:pt x="5353635" y="1248161"/>
                  <a:pt x="5228965" y="1244549"/>
                  <a:pt x="5192893" y="1247188"/>
                </a:cubicBezTo>
                <a:cubicBezTo>
                  <a:pt x="5191257" y="1250727"/>
                  <a:pt x="5178909" y="1254361"/>
                  <a:pt x="5164025" y="1257028"/>
                </a:cubicBezTo>
                <a:cubicBezTo>
                  <a:pt x="5149141" y="1259695"/>
                  <a:pt x="5121746" y="1277136"/>
                  <a:pt x="5103589" y="1263189"/>
                </a:cubicBezTo>
                <a:cubicBezTo>
                  <a:pt x="5020856" y="1221392"/>
                  <a:pt x="4961920" y="1251721"/>
                  <a:pt x="4894688" y="1247184"/>
                </a:cubicBezTo>
                <a:cubicBezTo>
                  <a:pt x="4819279" y="1247443"/>
                  <a:pt x="4886780" y="1276272"/>
                  <a:pt x="4788036" y="1238182"/>
                </a:cubicBezTo>
                <a:cubicBezTo>
                  <a:pt x="4780353" y="1258340"/>
                  <a:pt x="4768632" y="1260281"/>
                  <a:pt x="4747555" y="1252768"/>
                </a:cubicBezTo>
                <a:cubicBezTo>
                  <a:pt x="4711089" y="1254336"/>
                  <a:pt x="4719897" y="1302605"/>
                  <a:pt x="4679644" y="1276603"/>
                </a:cubicBezTo>
                <a:cubicBezTo>
                  <a:pt x="4651415" y="1288933"/>
                  <a:pt x="4636594" y="1288316"/>
                  <a:pt x="4617473" y="1296467"/>
                </a:cubicBezTo>
                <a:lnTo>
                  <a:pt x="4564919" y="1325507"/>
                </a:lnTo>
                <a:lnTo>
                  <a:pt x="4566586" y="1316963"/>
                </a:lnTo>
                <a:cubicBezTo>
                  <a:pt x="4569057" y="1308855"/>
                  <a:pt x="4571069" y="1299935"/>
                  <a:pt x="4556303" y="1300262"/>
                </a:cubicBezTo>
                <a:cubicBezTo>
                  <a:pt x="4525488" y="1305073"/>
                  <a:pt x="4517133" y="1269079"/>
                  <a:pt x="4502358" y="1302558"/>
                </a:cubicBezTo>
                <a:lnTo>
                  <a:pt x="4498919" y="1312115"/>
                </a:lnTo>
                <a:lnTo>
                  <a:pt x="4492075" y="1313357"/>
                </a:lnTo>
                <a:cubicBezTo>
                  <a:pt x="4488463" y="1312870"/>
                  <a:pt x="4486534" y="1310394"/>
                  <a:pt x="4487466" y="1304102"/>
                </a:cubicBezTo>
                <a:cubicBezTo>
                  <a:pt x="4457512" y="1328789"/>
                  <a:pt x="4426787" y="1287064"/>
                  <a:pt x="4398292" y="1278410"/>
                </a:cubicBezTo>
                <a:cubicBezTo>
                  <a:pt x="4375210" y="1302378"/>
                  <a:pt x="4366248" y="1283298"/>
                  <a:pt x="4306088" y="1282512"/>
                </a:cubicBezTo>
                <a:cubicBezTo>
                  <a:pt x="4280844" y="1310113"/>
                  <a:pt x="4237476" y="1258925"/>
                  <a:pt x="4188995" y="1296718"/>
                </a:cubicBezTo>
                <a:cubicBezTo>
                  <a:pt x="4186961" y="1293392"/>
                  <a:pt x="4157312" y="1287787"/>
                  <a:pt x="4136582" y="1287687"/>
                </a:cubicBezTo>
                <a:cubicBezTo>
                  <a:pt x="4115852" y="1287587"/>
                  <a:pt x="4081037" y="1280166"/>
                  <a:pt x="4064614" y="1296118"/>
                </a:cubicBezTo>
                <a:cubicBezTo>
                  <a:pt x="3987264" y="1347194"/>
                  <a:pt x="3967205" y="1309881"/>
                  <a:pt x="3900948" y="1322156"/>
                </a:cubicBezTo>
                <a:cubicBezTo>
                  <a:pt x="3826014" y="1330612"/>
                  <a:pt x="3831060" y="1333478"/>
                  <a:pt x="3787890" y="1322164"/>
                </a:cubicBezTo>
                <a:cubicBezTo>
                  <a:pt x="3777929" y="1303028"/>
                  <a:pt x="3766063" y="1332733"/>
                  <a:pt x="3745993" y="1342630"/>
                </a:cubicBezTo>
                <a:cubicBezTo>
                  <a:pt x="3709591" y="1345286"/>
                  <a:pt x="3712765" y="1296323"/>
                  <a:pt x="3675785" y="1326802"/>
                </a:cubicBezTo>
                <a:cubicBezTo>
                  <a:pt x="3682573" y="1300349"/>
                  <a:pt x="3606829" y="1318588"/>
                  <a:pt x="3623856" y="1290804"/>
                </a:cubicBezTo>
                <a:cubicBezTo>
                  <a:pt x="3600335" y="1267550"/>
                  <a:pt x="3588308" y="1307279"/>
                  <a:pt x="3564933" y="1287147"/>
                </a:cubicBezTo>
                <a:cubicBezTo>
                  <a:pt x="3538420" y="1283043"/>
                  <a:pt x="3579946" y="1314789"/>
                  <a:pt x="3550537" y="1317552"/>
                </a:cubicBezTo>
                <a:cubicBezTo>
                  <a:pt x="3514920" y="1316159"/>
                  <a:pt x="3514600" y="1364317"/>
                  <a:pt x="3487736" y="1303493"/>
                </a:cubicBezTo>
                <a:cubicBezTo>
                  <a:pt x="3450312" y="1319195"/>
                  <a:pt x="3443340" y="1291726"/>
                  <a:pt x="3392548" y="1278741"/>
                </a:cubicBezTo>
                <a:cubicBezTo>
                  <a:pt x="3371053" y="1294449"/>
                  <a:pt x="3354022" y="1287164"/>
                  <a:pt x="3337466" y="1272537"/>
                </a:cubicBezTo>
                <a:cubicBezTo>
                  <a:pt x="3287808" y="1277154"/>
                  <a:pt x="3231625" y="1217343"/>
                  <a:pt x="3175981" y="1208973"/>
                </a:cubicBezTo>
                <a:cubicBezTo>
                  <a:pt x="3115467" y="1227175"/>
                  <a:pt x="3096324" y="1223154"/>
                  <a:pt x="3036856" y="1214383"/>
                </a:cubicBezTo>
                <a:cubicBezTo>
                  <a:pt x="2976484" y="1195723"/>
                  <a:pt x="2863716" y="1149668"/>
                  <a:pt x="2824973" y="1134864"/>
                </a:cubicBezTo>
                <a:cubicBezTo>
                  <a:pt x="2817752" y="1140972"/>
                  <a:pt x="2802616" y="1134132"/>
                  <a:pt x="2804398" y="1125556"/>
                </a:cubicBezTo>
                <a:cubicBezTo>
                  <a:pt x="2796364" y="1128008"/>
                  <a:pt x="2737660" y="1151579"/>
                  <a:pt x="2736109" y="1137717"/>
                </a:cubicBezTo>
                <a:cubicBezTo>
                  <a:pt x="2696082" y="1134954"/>
                  <a:pt x="2695314" y="1134322"/>
                  <a:pt x="2659096" y="1150294"/>
                </a:cubicBezTo>
                <a:cubicBezTo>
                  <a:pt x="2582535" y="1124403"/>
                  <a:pt x="2622743" y="1189988"/>
                  <a:pt x="2567088" y="1181781"/>
                </a:cubicBezTo>
                <a:cubicBezTo>
                  <a:pt x="2523074" y="1153322"/>
                  <a:pt x="2505741" y="1175022"/>
                  <a:pt x="2454501" y="1155455"/>
                </a:cubicBezTo>
                <a:cubicBezTo>
                  <a:pt x="2435184" y="1199648"/>
                  <a:pt x="2405890" y="1149324"/>
                  <a:pt x="2385161" y="1161312"/>
                </a:cubicBezTo>
                <a:cubicBezTo>
                  <a:pt x="2329714" y="1166582"/>
                  <a:pt x="2322102" y="1137771"/>
                  <a:pt x="2273361" y="1134090"/>
                </a:cubicBezTo>
                <a:cubicBezTo>
                  <a:pt x="2270204" y="1112590"/>
                  <a:pt x="2164540" y="1136821"/>
                  <a:pt x="2132003" y="1139225"/>
                </a:cubicBezTo>
                <a:cubicBezTo>
                  <a:pt x="2119616" y="1127805"/>
                  <a:pt x="2068429" y="1132839"/>
                  <a:pt x="2041224" y="1147536"/>
                </a:cubicBezTo>
                <a:cubicBezTo>
                  <a:pt x="2072319" y="1178143"/>
                  <a:pt x="2006941" y="1118646"/>
                  <a:pt x="2010157" y="1152767"/>
                </a:cubicBezTo>
                <a:cubicBezTo>
                  <a:pt x="1976080" y="1167742"/>
                  <a:pt x="1904926" y="1183913"/>
                  <a:pt x="1859213" y="1199540"/>
                </a:cubicBezTo>
                <a:cubicBezTo>
                  <a:pt x="1837985" y="1173314"/>
                  <a:pt x="1772946" y="1249813"/>
                  <a:pt x="1735877" y="1246527"/>
                </a:cubicBezTo>
                <a:cubicBezTo>
                  <a:pt x="1727774" y="1263559"/>
                  <a:pt x="1674382" y="1247072"/>
                  <a:pt x="1660167" y="1236849"/>
                </a:cubicBezTo>
                <a:cubicBezTo>
                  <a:pt x="1541640" y="1221134"/>
                  <a:pt x="1352140" y="1267338"/>
                  <a:pt x="1279827" y="1245307"/>
                </a:cubicBezTo>
                <a:lnTo>
                  <a:pt x="1021737" y="1238739"/>
                </a:lnTo>
                <a:cubicBezTo>
                  <a:pt x="1011829" y="1264670"/>
                  <a:pt x="960483" y="1235921"/>
                  <a:pt x="959820" y="1275863"/>
                </a:cubicBezTo>
                <a:cubicBezTo>
                  <a:pt x="950745" y="1291685"/>
                  <a:pt x="934594" y="1289700"/>
                  <a:pt x="929137" y="1273957"/>
                </a:cubicBezTo>
                <a:cubicBezTo>
                  <a:pt x="909281" y="1275184"/>
                  <a:pt x="894620" y="1293444"/>
                  <a:pt x="878849" y="1266740"/>
                </a:cubicBezTo>
                <a:cubicBezTo>
                  <a:pt x="851668" y="1267510"/>
                  <a:pt x="816599" y="1322523"/>
                  <a:pt x="800667" y="1282041"/>
                </a:cubicBezTo>
                <a:cubicBezTo>
                  <a:pt x="741645" y="1285469"/>
                  <a:pt x="699773" y="1269716"/>
                  <a:pt x="644906" y="1273685"/>
                </a:cubicBezTo>
                <a:cubicBezTo>
                  <a:pt x="541527" y="1321342"/>
                  <a:pt x="446058" y="1236106"/>
                  <a:pt x="379869" y="1339165"/>
                </a:cubicBezTo>
                <a:cubicBezTo>
                  <a:pt x="292000" y="1296022"/>
                  <a:pt x="211611" y="1323804"/>
                  <a:pt x="137696" y="1319217"/>
                </a:cubicBezTo>
                <a:cubicBezTo>
                  <a:pt x="102121" y="1327987"/>
                  <a:pt x="88791" y="1285209"/>
                  <a:pt x="54250" y="1315838"/>
                </a:cubicBezTo>
                <a:cubicBezTo>
                  <a:pt x="49461" y="1305340"/>
                  <a:pt x="39595" y="1300426"/>
                  <a:pt x="28042" y="1297822"/>
                </a:cubicBezTo>
                <a:lnTo>
                  <a:pt x="0" y="129461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50" name="Freeform: Shape 49">
            <a:extLst>
              <a:ext uri="{FF2B5EF4-FFF2-40B4-BE49-F238E27FC236}">
                <a16:creationId xmlns:a16="http://schemas.microsoft.com/office/drawing/2014/main" id="{EF693875-948C-4D9B-AE6F-8F6894277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7088" y="6114199"/>
            <a:ext cx="6884912" cy="743802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8CF630E-BC57-4786-8B1F-C22C04E86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7088" y="6114200"/>
            <a:ext cx="6884912" cy="743802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BDED99-B35B-4FEE-A274-8E8DB6FEE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02473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16DE9-20F1-9DD9-03FC-46B9B061A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879" y="1874187"/>
            <a:ext cx="6967181" cy="43801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800" dirty="0">
                <a:latin typeface="Bookman Old Style"/>
                <a:ea typeface="+mn-lt"/>
                <a:cs typeface="+mn-lt"/>
              </a:rPr>
              <a:t>Восточные славяне чтили бога </a:t>
            </a:r>
            <a:r>
              <a:rPr lang="ru-RU" sz="2800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Перуна</a:t>
            </a:r>
            <a:r>
              <a:rPr lang="ru-RU" sz="2800" dirty="0">
                <a:latin typeface="Bookman Old Style"/>
                <a:ea typeface="+mn-lt"/>
                <a:cs typeface="+mn-lt"/>
              </a:rPr>
              <a:t>, вооруженного палицей, луком со стрелами-молниями и топором, считавшимся одним из главных символов бога.</a:t>
            </a:r>
            <a:endParaRPr lang="ru-RU" sz="2800" dirty="0">
              <a:latin typeface="Bookman Old Style"/>
            </a:endParaRPr>
          </a:p>
        </p:txBody>
      </p:sp>
      <p:pic>
        <p:nvPicPr>
          <p:cNvPr id="4" name="Рисунок 4" descr="Преданья старины далекой....: Мифы в картинках. Часть 11. Перун">
            <a:extLst>
              <a:ext uri="{FF2B5EF4-FFF2-40B4-BE49-F238E27FC236}">
                <a16:creationId xmlns:a16="http://schemas.microsoft.com/office/drawing/2014/main" id="{FFB08AD6-0B31-1821-7F5F-3AB8CBB3D9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60" r="4782" b="1"/>
          <a:stretch/>
        </p:blipFill>
        <p:spPr>
          <a:xfrm>
            <a:off x="7968222" y="2"/>
            <a:ext cx="4223778" cy="6865951"/>
          </a:xfrm>
          <a:custGeom>
            <a:avLst/>
            <a:gdLst/>
            <a:ahLst/>
            <a:cxnLst/>
            <a:rect l="l" t="t" r="r" b="b"/>
            <a:pathLst>
              <a:path w="4223778" h="6865951">
                <a:moveTo>
                  <a:pt x="478794" y="0"/>
                </a:moveTo>
                <a:lnTo>
                  <a:pt x="4223778" y="0"/>
                </a:lnTo>
                <a:lnTo>
                  <a:pt x="4223778" y="6865951"/>
                </a:lnTo>
                <a:lnTo>
                  <a:pt x="52221" y="6865951"/>
                </a:lnTo>
                <a:lnTo>
                  <a:pt x="49989" y="6844695"/>
                </a:lnTo>
                <a:cubicBezTo>
                  <a:pt x="46440" y="6810509"/>
                  <a:pt x="42891" y="6776323"/>
                  <a:pt x="41304" y="6765443"/>
                </a:cubicBezTo>
                <a:cubicBezTo>
                  <a:pt x="35681" y="6732842"/>
                  <a:pt x="13533" y="6716945"/>
                  <a:pt x="11182" y="6694817"/>
                </a:cubicBezTo>
                <a:cubicBezTo>
                  <a:pt x="16764" y="6697663"/>
                  <a:pt x="14835" y="6635151"/>
                  <a:pt x="10913" y="6627127"/>
                </a:cubicBezTo>
                <a:cubicBezTo>
                  <a:pt x="19564" y="6579282"/>
                  <a:pt x="-12861" y="6585665"/>
                  <a:pt x="5999" y="6527525"/>
                </a:cubicBezTo>
                <a:cubicBezTo>
                  <a:pt x="12287" y="6468687"/>
                  <a:pt x="19003" y="6409739"/>
                  <a:pt x="7685" y="6346547"/>
                </a:cubicBezTo>
                <a:cubicBezTo>
                  <a:pt x="31149" y="6240430"/>
                  <a:pt x="5895" y="6134229"/>
                  <a:pt x="12535" y="6084924"/>
                </a:cubicBezTo>
                <a:cubicBezTo>
                  <a:pt x="14696" y="6024961"/>
                  <a:pt x="53867" y="6020785"/>
                  <a:pt x="45320" y="5989742"/>
                </a:cubicBezTo>
                <a:cubicBezTo>
                  <a:pt x="41264" y="5940899"/>
                  <a:pt x="43258" y="5932095"/>
                  <a:pt x="40418" y="5889597"/>
                </a:cubicBezTo>
                <a:cubicBezTo>
                  <a:pt x="20860" y="5848611"/>
                  <a:pt x="51187" y="5792775"/>
                  <a:pt x="49796" y="5755774"/>
                </a:cubicBezTo>
                <a:cubicBezTo>
                  <a:pt x="43522" y="5734342"/>
                  <a:pt x="37368" y="5692606"/>
                  <a:pt x="49956" y="5684909"/>
                </a:cubicBezTo>
                <a:cubicBezTo>
                  <a:pt x="52825" y="5660429"/>
                  <a:pt x="62553" y="5623499"/>
                  <a:pt x="67011" y="5608897"/>
                </a:cubicBezTo>
                <a:lnTo>
                  <a:pt x="76701" y="5597290"/>
                </a:lnTo>
                <a:cubicBezTo>
                  <a:pt x="87717" y="5587442"/>
                  <a:pt x="82431" y="5550877"/>
                  <a:pt x="89120" y="5529641"/>
                </a:cubicBezTo>
                <a:cubicBezTo>
                  <a:pt x="69291" y="5496375"/>
                  <a:pt x="118554" y="5526326"/>
                  <a:pt x="94330" y="5470852"/>
                </a:cubicBezTo>
                <a:cubicBezTo>
                  <a:pt x="95483" y="5449506"/>
                  <a:pt x="114690" y="5429653"/>
                  <a:pt x="116139" y="5390946"/>
                </a:cubicBezTo>
                <a:cubicBezTo>
                  <a:pt x="127589" y="5337323"/>
                  <a:pt x="132794" y="5338384"/>
                  <a:pt x="135560" y="5284344"/>
                </a:cubicBezTo>
                <a:cubicBezTo>
                  <a:pt x="143629" y="5226223"/>
                  <a:pt x="148113" y="5192743"/>
                  <a:pt x="158141" y="5143920"/>
                </a:cubicBezTo>
                <a:cubicBezTo>
                  <a:pt x="170128" y="5118849"/>
                  <a:pt x="159838" y="5102006"/>
                  <a:pt x="174950" y="5088188"/>
                </a:cubicBezTo>
                <a:cubicBezTo>
                  <a:pt x="197620" y="5107654"/>
                  <a:pt x="181875" y="4983257"/>
                  <a:pt x="203603" y="5010764"/>
                </a:cubicBezTo>
                <a:lnTo>
                  <a:pt x="258582" y="4919969"/>
                </a:lnTo>
                <a:cubicBezTo>
                  <a:pt x="238838" y="4883087"/>
                  <a:pt x="271098" y="4853332"/>
                  <a:pt x="287910" y="4849612"/>
                </a:cubicBezTo>
                <a:cubicBezTo>
                  <a:pt x="294156" y="4811643"/>
                  <a:pt x="286101" y="4834074"/>
                  <a:pt x="305439" y="4799017"/>
                </a:cubicBezTo>
                <a:cubicBezTo>
                  <a:pt x="322572" y="4758926"/>
                  <a:pt x="352642" y="4705848"/>
                  <a:pt x="373456" y="4667754"/>
                </a:cubicBezTo>
                <a:cubicBezTo>
                  <a:pt x="384080" y="4649919"/>
                  <a:pt x="401158" y="4670663"/>
                  <a:pt x="407944" y="4574050"/>
                </a:cubicBezTo>
                <a:cubicBezTo>
                  <a:pt x="408098" y="4548109"/>
                  <a:pt x="427782" y="4503327"/>
                  <a:pt x="425133" y="4462469"/>
                </a:cubicBezTo>
                <a:lnTo>
                  <a:pt x="433890" y="4364681"/>
                </a:lnTo>
                <a:cubicBezTo>
                  <a:pt x="430018" y="4339230"/>
                  <a:pt x="435361" y="4287915"/>
                  <a:pt x="440691" y="4222147"/>
                </a:cubicBezTo>
                <a:cubicBezTo>
                  <a:pt x="451463" y="4164562"/>
                  <a:pt x="497377" y="4067298"/>
                  <a:pt x="503057" y="3977136"/>
                </a:cubicBezTo>
                <a:cubicBezTo>
                  <a:pt x="519229" y="3939837"/>
                  <a:pt x="472839" y="3875689"/>
                  <a:pt x="507582" y="3776020"/>
                </a:cubicBezTo>
                <a:cubicBezTo>
                  <a:pt x="497716" y="3757477"/>
                  <a:pt x="518006" y="3707185"/>
                  <a:pt x="521577" y="3692206"/>
                </a:cubicBezTo>
                <a:cubicBezTo>
                  <a:pt x="525148" y="3677227"/>
                  <a:pt x="526352" y="3687655"/>
                  <a:pt x="529009" y="3686147"/>
                </a:cubicBezTo>
                <a:cubicBezTo>
                  <a:pt x="531848" y="3650325"/>
                  <a:pt x="545504" y="3563351"/>
                  <a:pt x="551870" y="3514534"/>
                </a:cubicBezTo>
                <a:cubicBezTo>
                  <a:pt x="561331" y="3487751"/>
                  <a:pt x="581973" y="3426419"/>
                  <a:pt x="567205" y="3393248"/>
                </a:cubicBezTo>
                <a:cubicBezTo>
                  <a:pt x="585208" y="3400657"/>
                  <a:pt x="563566" y="3353906"/>
                  <a:pt x="579630" y="3344723"/>
                </a:cubicBezTo>
                <a:cubicBezTo>
                  <a:pt x="592861" y="3339338"/>
                  <a:pt x="589379" y="3323900"/>
                  <a:pt x="592672" y="3310978"/>
                </a:cubicBezTo>
                <a:cubicBezTo>
                  <a:pt x="605351" y="3299735"/>
                  <a:pt x="594296" y="3237176"/>
                  <a:pt x="589270" y="3216655"/>
                </a:cubicBezTo>
                <a:cubicBezTo>
                  <a:pt x="566909" y="3160431"/>
                  <a:pt x="626099" y="3142203"/>
                  <a:pt x="609663" y="3096973"/>
                </a:cubicBezTo>
                <a:cubicBezTo>
                  <a:pt x="609191" y="3084373"/>
                  <a:pt x="615889" y="3033331"/>
                  <a:pt x="618886" y="3023628"/>
                </a:cubicBezTo>
                <a:lnTo>
                  <a:pt x="630425" y="2998646"/>
                </a:lnTo>
                <a:lnTo>
                  <a:pt x="640017" y="2995914"/>
                </a:lnTo>
                <a:lnTo>
                  <a:pt x="643600" y="2978244"/>
                </a:lnTo>
                <a:lnTo>
                  <a:pt x="659520" y="2950805"/>
                </a:lnTo>
                <a:cubicBezTo>
                  <a:pt x="620152" y="2937671"/>
                  <a:pt x="687598" y="2860550"/>
                  <a:pt x="650890" y="2864933"/>
                </a:cubicBezTo>
                <a:cubicBezTo>
                  <a:pt x="663707" y="2817056"/>
                  <a:pt x="662078" y="2779813"/>
                  <a:pt x="640210" y="2741864"/>
                </a:cubicBezTo>
                <a:cubicBezTo>
                  <a:pt x="634452" y="2649732"/>
                  <a:pt x="665268" y="2597914"/>
                  <a:pt x="639387" y="2510931"/>
                </a:cubicBezTo>
                <a:cubicBezTo>
                  <a:pt x="645574" y="2407642"/>
                  <a:pt x="671719" y="2317589"/>
                  <a:pt x="680438" y="2227415"/>
                </a:cubicBezTo>
                <a:cubicBezTo>
                  <a:pt x="664175" y="2189847"/>
                  <a:pt x="704423" y="2141655"/>
                  <a:pt x="688135" y="2054289"/>
                </a:cubicBezTo>
                <a:cubicBezTo>
                  <a:pt x="683239" y="2048201"/>
                  <a:pt x="684029" y="1979567"/>
                  <a:pt x="681480" y="1972202"/>
                </a:cubicBezTo>
                <a:lnTo>
                  <a:pt x="686247" y="1917474"/>
                </a:lnTo>
                <a:lnTo>
                  <a:pt x="679783" y="1862721"/>
                </a:lnTo>
                <a:cubicBezTo>
                  <a:pt x="683677" y="1851209"/>
                  <a:pt x="688980" y="1824057"/>
                  <a:pt x="686639" y="1818227"/>
                </a:cubicBezTo>
                <a:lnTo>
                  <a:pt x="658235" y="1742488"/>
                </a:lnTo>
                <a:cubicBezTo>
                  <a:pt x="645662" y="1715201"/>
                  <a:pt x="661423" y="1719638"/>
                  <a:pt x="636990" y="1638389"/>
                </a:cubicBezTo>
                <a:cubicBezTo>
                  <a:pt x="626351" y="1601441"/>
                  <a:pt x="629414" y="1617134"/>
                  <a:pt x="602059" y="1570807"/>
                </a:cubicBezTo>
                <a:lnTo>
                  <a:pt x="570903" y="1513173"/>
                </a:lnTo>
                <a:cubicBezTo>
                  <a:pt x="570781" y="1503175"/>
                  <a:pt x="550561" y="1468055"/>
                  <a:pt x="550438" y="1458058"/>
                </a:cubicBezTo>
                <a:cubicBezTo>
                  <a:pt x="556848" y="1428101"/>
                  <a:pt x="546263" y="1422712"/>
                  <a:pt x="531416" y="1385478"/>
                </a:cubicBezTo>
                <a:cubicBezTo>
                  <a:pt x="527790" y="1370753"/>
                  <a:pt x="490725" y="1304050"/>
                  <a:pt x="501981" y="1265452"/>
                </a:cubicBezTo>
                <a:cubicBezTo>
                  <a:pt x="501825" y="1234781"/>
                  <a:pt x="490462" y="1187660"/>
                  <a:pt x="487370" y="1141743"/>
                </a:cubicBezTo>
                <a:cubicBezTo>
                  <a:pt x="484278" y="1095826"/>
                  <a:pt x="483852" y="1028118"/>
                  <a:pt x="483427" y="989948"/>
                </a:cubicBezTo>
                <a:cubicBezTo>
                  <a:pt x="483001" y="951779"/>
                  <a:pt x="494678" y="945984"/>
                  <a:pt x="484820" y="912725"/>
                </a:cubicBezTo>
                <a:cubicBezTo>
                  <a:pt x="467566" y="854951"/>
                  <a:pt x="510777" y="860797"/>
                  <a:pt x="475093" y="812798"/>
                </a:cubicBezTo>
                <a:cubicBezTo>
                  <a:pt x="461960" y="787034"/>
                  <a:pt x="498505" y="551948"/>
                  <a:pt x="461972" y="450605"/>
                </a:cubicBezTo>
                <a:cubicBezTo>
                  <a:pt x="470167" y="357604"/>
                  <a:pt x="458694" y="431306"/>
                  <a:pt x="465015" y="372906"/>
                </a:cubicBezTo>
                <a:cubicBezTo>
                  <a:pt x="503427" y="364177"/>
                  <a:pt x="489736" y="290341"/>
                  <a:pt x="490377" y="246134"/>
                </a:cubicBezTo>
                <a:cubicBezTo>
                  <a:pt x="491019" y="201927"/>
                  <a:pt x="449725" y="138160"/>
                  <a:pt x="468864" y="107666"/>
                </a:cubicBezTo>
                <a:cubicBezTo>
                  <a:pt x="468282" y="89794"/>
                  <a:pt x="477749" y="76947"/>
                  <a:pt x="477167" y="59075"/>
                </a:cubicBezTo>
                <a:lnTo>
                  <a:pt x="472992" y="145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849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4B618F2A-729F-47D2-8A8D-8A466AEC7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EAF97A-048B-FFFE-B9D8-B2851639E205}"/>
              </a:ext>
            </a:extLst>
          </p:cNvPr>
          <p:cNvSpPr txBox="1"/>
          <p:nvPr/>
        </p:nvSpPr>
        <p:spPr>
          <a:xfrm>
            <a:off x="3162299" y="609601"/>
            <a:ext cx="7699183" cy="121602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cap="all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/>
                <a:cs typeface="+mj-cs"/>
              </a:rPr>
              <a:t>     </a:t>
            </a:r>
            <a:r>
              <a:rPr lang="en-US" sz="2800" cap="all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/>
                <a:ea typeface="Batang"/>
                <a:cs typeface="+mj-cs"/>
              </a:rPr>
              <a:t> </a:t>
            </a:r>
            <a:r>
              <a:rPr lang="en-US" sz="2800" cap="all" spc="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/>
                <a:ea typeface="Batang"/>
                <a:cs typeface="+mj-cs"/>
              </a:rPr>
              <a:t>Исследования</a:t>
            </a:r>
            <a:endParaRPr lang="en-US" sz="2800" cap="all" spc="600">
              <a:solidFill>
                <a:schemeClr val="tx1">
                  <a:lumMod val="85000"/>
                  <a:lumOff val="15000"/>
                </a:schemeClr>
              </a:solidFill>
              <a:latin typeface="Bookman Old Style"/>
              <a:ea typeface="Batang"/>
              <a:cs typeface="+mj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00BE712-2389-4458-846C-977A1C33A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3291" y="823564"/>
            <a:ext cx="2161167" cy="2357254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5" descr="М.В. Ломоносов – подлинно универсальный гений | Звезда Шахтера">
            <a:extLst>
              <a:ext uri="{FF2B5EF4-FFF2-40B4-BE49-F238E27FC236}">
                <a16:creationId xmlns:a16="http://schemas.microsoft.com/office/drawing/2014/main" id="{886FF1D2-D257-4FC3-F960-D095D7F536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11" r="19906" b="-5"/>
          <a:stretch/>
        </p:blipFill>
        <p:spPr>
          <a:xfrm>
            <a:off x="574158" y="984423"/>
            <a:ext cx="1839433" cy="2032616"/>
          </a:xfrm>
          <a:prstGeom prst="rect">
            <a:avLst/>
          </a:prstGeom>
        </p:spPr>
      </p:pic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C81E382-C2B2-4716-AE09-C2BCE852D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86540" y="2313779"/>
            <a:ext cx="2519915" cy="2842736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Рисунок 6" descr="Б Франклин Если ты хочешь чтобы тебе всегда угождали прислуживай себе сам">
            <a:extLst>
              <a:ext uri="{FF2B5EF4-FFF2-40B4-BE49-F238E27FC236}">
                <a16:creationId xmlns:a16="http://schemas.microsoft.com/office/drawing/2014/main" id="{59A66A6C-7B94-BB53-F323-96C5949A89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05" r="15158" b="2"/>
          <a:stretch/>
        </p:blipFill>
        <p:spPr>
          <a:xfrm>
            <a:off x="1360966" y="2379496"/>
            <a:ext cx="2371062" cy="271130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FBE106B-F825-2778-13FA-2CBBF23CA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3531" y="2147356"/>
            <a:ext cx="6467951" cy="41070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latin typeface="Bookman Old Style"/>
                <a:ea typeface="Batang"/>
              </a:rPr>
              <a:t>Благодаря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упорному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труду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исследователей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удалось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показать</a:t>
            </a:r>
            <a:r>
              <a:rPr lang="en-US" dirty="0">
                <a:latin typeface="Bookman Old Style"/>
                <a:ea typeface="Batang"/>
              </a:rPr>
              <a:t>, </a:t>
            </a:r>
            <a:r>
              <a:rPr lang="en-US" dirty="0" err="1">
                <a:latin typeface="Bookman Old Style"/>
                <a:ea typeface="Batang"/>
              </a:rPr>
              <a:t>что</a:t>
            </a:r>
            <a:r>
              <a:rPr lang="en-US" dirty="0">
                <a:latin typeface="Bookman Old Style"/>
                <a:ea typeface="Batang"/>
              </a:rPr>
              <a:t> в </a:t>
            </a:r>
            <a:r>
              <a:rPr lang="en-US" dirty="0" err="1">
                <a:latin typeface="Bookman Old Style"/>
                <a:ea typeface="Batang"/>
              </a:rPr>
              <a:t>явлениях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грозы</a:t>
            </a:r>
            <a:r>
              <a:rPr lang="en-US" dirty="0">
                <a:latin typeface="Bookman Old Style"/>
                <a:ea typeface="Batang"/>
              </a:rPr>
              <a:t> и </a:t>
            </a:r>
            <a:r>
              <a:rPr lang="en-US" dirty="0" err="1">
                <a:latin typeface="Bookman Old Style"/>
                <a:ea typeface="Batang"/>
              </a:rPr>
              <a:t>молнии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нет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ничего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сверхъестественного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или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божественного</a:t>
            </a:r>
            <a:r>
              <a:rPr lang="en-US" dirty="0">
                <a:latin typeface="Bookman Old Style"/>
                <a:ea typeface="Batang"/>
              </a:rPr>
              <a:t>, и </a:t>
            </a:r>
            <a:r>
              <a:rPr lang="en-US" dirty="0" err="1">
                <a:latin typeface="Bookman Old Style"/>
                <a:ea typeface="Batang"/>
              </a:rPr>
              <a:t>что</a:t>
            </a:r>
            <a:r>
              <a:rPr lang="en-US" dirty="0">
                <a:latin typeface="Bookman Old Style"/>
                <a:ea typeface="Batang"/>
              </a:rPr>
              <a:t> в </a:t>
            </a:r>
            <a:r>
              <a:rPr lang="en-US" dirty="0" err="1">
                <a:latin typeface="Bookman Old Style"/>
                <a:ea typeface="Batang"/>
              </a:rPr>
              <a:t>нем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нет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причин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для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суеверных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страхов.Исследования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проводились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во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многих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странах</a:t>
            </a:r>
            <a:r>
              <a:rPr lang="en-US" dirty="0">
                <a:latin typeface="Bookman Old Style"/>
                <a:ea typeface="Batang"/>
              </a:rPr>
              <a:t>, </a:t>
            </a:r>
            <a:r>
              <a:rPr lang="en-US" dirty="0" err="1">
                <a:latin typeface="Bookman Old Style"/>
                <a:ea typeface="Batang"/>
              </a:rPr>
              <a:t>но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наибольший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вклад</a:t>
            </a:r>
            <a:r>
              <a:rPr lang="en-US" dirty="0">
                <a:latin typeface="Bookman Old Style"/>
                <a:ea typeface="Batang"/>
              </a:rPr>
              <a:t> в </a:t>
            </a:r>
            <a:r>
              <a:rPr lang="en-US" dirty="0" err="1">
                <a:latin typeface="Bookman Old Style"/>
                <a:ea typeface="Batang"/>
              </a:rPr>
              <a:t>создание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теории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атмосферного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электричества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внесли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российские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академики</a:t>
            </a:r>
            <a:br>
              <a:rPr lang="en-US" dirty="0">
                <a:latin typeface="Bookman Old Style"/>
              </a:rPr>
            </a:br>
            <a:r>
              <a:rPr lang="en-US" b="1" dirty="0" err="1">
                <a:latin typeface="Bookman Old Style"/>
                <a:ea typeface="Batang"/>
              </a:rPr>
              <a:t>М.В.Ломоносов</a:t>
            </a:r>
            <a:r>
              <a:rPr lang="en-US" dirty="0">
                <a:latin typeface="Bookman Old Style"/>
                <a:ea typeface="Batang"/>
              </a:rPr>
              <a:t> и </a:t>
            </a:r>
            <a:r>
              <a:rPr lang="en-US" b="1" dirty="0" err="1">
                <a:latin typeface="Bookman Old Style"/>
                <a:ea typeface="Batang"/>
              </a:rPr>
              <a:t>Г.Рихман</a:t>
            </a:r>
            <a:r>
              <a:rPr lang="en-US" dirty="0">
                <a:latin typeface="Bookman Old Style"/>
                <a:ea typeface="Batang"/>
              </a:rPr>
              <a:t> и </a:t>
            </a:r>
            <a:r>
              <a:rPr lang="en-US" dirty="0" err="1">
                <a:latin typeface="Bookman Old Style"/>
                <a:ea typeface="Batang"/>
              </a:rPr>
              <a:t>американский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ученый</a:t>
            </a:r>
            <a:r>
              <a:rPr lang="en-US" dirty="0">
                <a:latin typeface="Bookman Old Style"/>
                <a:ea typeface="Batang"/>
              </a:rPr>
              <a:t> и </a:t>
            </a:r>
            <a:r>
              <a:rPr lang="en-US" dirty="0" err="1">
                <a:latin typeface="Bookman Old Style"/>
                <a:ea typeface="Batang"/>
              </a:rPr>
              <a:t>политическйи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dirty="0" err="1">
                <a:latin typeface="Bookman Old Style"/>
                <a:ea typeface="Batang"/>
              </a:rPr>
              <a:t>деятель</a:t>
            </a:r>
            <a:r>
              <a:rPr lang="en-US" dirty="0">
                <a:latin typeface="Bookman Old Style"/>
                <a:ea typeface="Batang"/>
              </a:rPr>
              <a:t> </a:t>
            </a:r>
            <a:r>
              <a:rPr lang="en-US" b="1" dirty="0" err="1">
                <a:latin typeface="Bookman Old Style"/>
                <a:ea typeface="Batang"/>
              </a:rPr>
              <a:t>Б.Франклин</a:t>
            </a:r>
            <a:r>
              <a:rPr lang="en-US" b="1" dirty="0">
                <a:latin typeface="Bookman Old Style"/>
                <a:ea typeface="Batang"/>
              </a:rPr>
              <a:t>.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57E7B070-439E-4AF3-B634-E374EAE6F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1122" y="0"/>
            <a:ext cx="1050879" cy="6858000"/>
          </a:xfrm>
          <a:custGeom>
            <a:avLst/>
            <a:gdLst>
              <a:gd name="connsiteX0" fmla="*/ 891323 w 1590119"/>
              <a:gd name="connsiteY0" fmla="*/ 0 h 6858000"/>
              <a:gd name="connsiteX1" fmla="*/ 1590119 w 1590119"/>
              <a:gd name="connsiteY1" fmla="*/ 0 h 6858000"/>
              <a:gd name="connsiteX2" fmla="*/ 1590119 w 1590119"/>
              <a:gd name="connsiteY2" fmla="*/ 6858000 h 6858000"/>
              <a:gd name="connsiteX3" fmla="*/ 0 w 1590119"/>
              <a:gd name="connsiteY3" fmla="*/ 6858000 h 6858000"/>
              <a:gd name="connsiteX4" fmla="*/ 1349 w 1590119"/>
              <a:gd name="connsiteY4" fmla="*/ 6851959 h 6858000"/>
              <a:gd name="connsiteX5" fmla="*/ 41944 w 1590119"/>
              <a:gd name="connsiteY5" fmla="*/ 6694854 h 6858000"/>
              <a:gd name="connsiteX6" fmla="*/ 75872 w 1590119"/>
              <a:gd name="connsiteY6" fmla="*/ 6555141 h 6858000"/>
              <a:gd name="connsiteX7" fmla="*/ 98214 w 1590119"/>
              <a:gd name="connsiteY7" fmla="*/ 6499945 h 6858000"/>
              <a:gd name="connsiteX8" fmla="*/ 119889 w 1590119"/>
              <a:gd name="connsiteY8" fmla="*/ 6462052 h 6858000"/>
              <a:gd name="connsiteX9" fmla="*/ 145915 w 1590119"/>
              <a:gd name="connsiteY9" fmla="*/ 6353365 h 6858000"/>
              <a:gd name="connsiteX10" fmla="*/ 176876 w 1590119"/>
              <a:gd name="connsiteY10" fmla="*/ 6168099 h 6858000"/>
              <a:gd name="connsiteX11" fmla="*/ 186159 w 1590119"/>
              <a:gd name="connsiteY11" fmla="*/ 6129910 h 6858000"/>
              <a:gd name="connsiteX12" fmla="*/ 204834 w 1590119"/>
              <a:gd name="connsiteY12" fmla="*/ 6102071 h 6858000"/>
              <a:gd name="connsiteX13" fmla="*/ 218488 w 1590119"/>
              <a:gd name="connsiteY13" fmla="*/ 6099954 h 6858000"/>
              <a:gd name="connsiteX14" fmla="*/ 225310 w 1590119"/>
              <a:gd name="connsiteY14" fmla="*/ 6079752 h 6858000"/>
              <a:gd name="connsiteX15" fmla="*/ 239629 w 1590119"/>
              <a:gd name="connsiteY15" fmla="*/ 5968395 h 6858000"/>
              <a:gd name="connsiteX16" fmla="*/ 272115 w 1590119"/>
              <a:gd name="connsiteY16" fmla="*/ 5889852 h 6858000"/>
              <a:gd name="connsiteX17" fmla="*/ 286713 w 1590119"/>
              <a:gd name="connsiteY17" fmla="*/ 5559484 h 6858000"/>
              <a:gd name="connsiteX18" fmla="*/ 366344 w 1590119"/>
              <a:gd name="connsiteY18" fmla="*/ 5167343 h 6858000"/>
              <a:gd name="connsiteX19" fmla="*/ 452842 w 1590119"/>
              <a:gd name="connsiteY19" fmla="*/ 4934305 h 6858000"/>
              <a:gd name="connsiteX20" fmla="*/ 439645 w 1590119"/>
              <a:gd name="connsiteY20" fmla="*/ 4909400 h 6858000"/>
              <a:gd name="connsiteX21" fmla="*/ 435211 w 1590119"/>
              <a:gd name="connsiteY21" fmla="*/ 4883139 h 6858000"/>
              <a:gd name="connsiteX22" fmla="*/ 437794 w 1590119"/>
              <a:gd name="connsiteY22" fmla="*/ 4880455 h 6858000"/>
              <a:gd name="connsiteX23" fmla="*/ 441930 w 1590119"/>
              <a:gd name="connsiteY23" fmla="*/ 4851513 h 6858000"/>
              <a:gd name="connsiteX24" fmla="*/ 440563 w 1590119"/>
              <a:gd name="connsiteY24" fmla="*/ 4716425 h 6858000"/>
              <a:gd name="connsiteX25" fmla="*/ 442946 w 1590119"/>
              <a:gd name="connsiteY25" fmla="*/ 4715998 h 6858000"/>
              <a:gd name="connsiteX26" fmla="*/ 448445 w 1590119"/>
              <a:gd name="connsiteY26" fmla="*/ 4708369 h 6858000"/>
              <a:gd name="connsiteX27" fmla="*/ 432644 w 1590119"/>
              <a:gd name="connsiteY27" fmla="*/ 4659816 h 6858000"/>
              <a:gd name="connsiteX28" fmla="*/ 354698 w 1590119"/>
              <a:gd name="connsiteY28" fmla="*/ 4516668 h 6858000"/>
              <a:gd name="connsiteX29" fmla="*/ 360665 w 1590119"/>
              <a:gd name="connsiteY29" fmla="*/ 4201563 h 6858000"/>
              <a:gd name="connsiteX30" fmla="*/ 294487 w 1590119"/>
              <a:gd name="connsiteY30" fmla="*/ 4123559 h 6858000"/>
              <a:gd name="connsiteX31" fmla="*/ 283625 w 1590119"/>
              <a:gd name="connsiteY31" fmla="*/ 4062454 h 6858000"/>
              <a:gd name="connsiteX32" fmla="*/ 244252 w 1590119"/>
              <a:gd name="connsiteY32" fmla="*/ 3874138 h 6858000"/>
              <a:gd name="connsiteX33" fmla="*/ 132627 w 1590119"/>
              <a:gd name="connsiteY33" fmla="*/ 3615332 h 6858000"/>
              <a:gd name="connsiteX34" fmla="*/ 106001 w 1590119"/>
              <a:gd name="connsiteY34" fmla="*/ 3528750 h 6858000"/>
              <a:gd name="connsiteX35" fmla="*/ 110383 w 1590119"/>
              <a:gd name="connsiteY35" fmla="*/ 3473436 h 6858000"/>
              <a:gd name="connsiteX36" fmla="*/ 139213 w 1590119"/>
              <a:gd name="connsiteY36" fmla="*/ 3396718 h 6858000"/>
              <a:gd name="connsiteX37" fmla="*/ 207815 w 1590119"/>
              <a:gd name="connsiteY37" fmla="*/ 2991944 h 6858000"/>
              <a:gd name="connsiteX38" fmla="*/ 243432 w 1590119"/>
              <a:gd name="connsiteY38" fmla="*/ 2889135 h 6858000"/>
              <a:gd name="connsiteX39" fmla="*/ 226438 w 1590119"/>
              <a:gd name="connsiteY39" fmla="*/ 2785156 h 6858000"/>
              <a:gd name="connsiteX40" fmla="*/ 250663 w 1590119"/>
              <a:gd name="connsiteY40" fmla="*/ 2750753 h 6858000"/>
              <a:gd name="connsiteX41" fmla="*/ 255369 w 1590119"/>
              <a:gd name="connsiteY41" fmla="*/ 2744971 h 6858000"/>
              <a:gd name="connsiteX42" fmla="*/ 262669 w 1590119"/>
              <a:gd name="connsiteY42" fmla="*/ 2718600 h 6858000"/>
              <a:gd name="connsiteX43" fmla="*/ 279153 w 1590119"/>
              <a:gd name="connsiteY43" fmla="*/ 2715189 h 6858000"/>
              <a:gd name="connsiteX44" fmla="*/ 300475 w 1590119"/>
              <a:gd name="connsiteY44" fmla="*/ 2678384 h 6858000"/>
              <a:gd name="connsiteX45" fmla="*/ 309883 w 1590119"/>
              <a:gd name="connsiteY45" fmla="*/ 2628725 h 6858000"/>
              <a:gd name="connsiteX46" fmla="*/ 338414 w 1590119"/>
              <a:gd name="connsiteY46" fmla="*/ 2388513 h 6858000"/>
              <a:gd name="connsiteX47" fmla="*/ 364707 w 1590119"/>
              <a:gd name="connsiteY47" fmla="*/ 2247203 h 6858000"/>
              <a:gd name="connsiteX48" fmla="*/ 389183 w 1590119"/>
              <a:gd name="connsiteY48" fmla="*/ 2197300 h 6858000"/>
              <a:gd name="connsiteX49" fmla="*/ 413624 w 1590119"/>
              <a:gd name="connsiteY49" fmla="*/ 2125071 h 6858000"/>
              <a:gd name="connsiteX50" fmla="*/ 467969 w 1590119"/>
              <a:gd name="connsiteY50" fmla="*/ 2000525 h 6858000"/>
              <a:gd name="connsiteX51" fmla="*/ 521483 w 1590119"/>
              <a:gd name="connsiteY51" fmla="*/ 1828108 h 6858000"/>
              <a:gd name="connsiteX52" fmla="*/ 498598 w 1590119"/>
              <a:gd name="connsiteY52" fmla="*/ 1686412 h 6858000"/>
              <a:gd name="connsiteX53" fmla="*/ 526021 w 1590119"/>
              <a:gd name="connsiteY53" fmla="*/ 1587892 h 6858000"/>
              <a:gd name="connsiteX54" fmla="*/ 501687 w 1590119"/>
              <a:gd name="connsiteY54" fmla="*/ 1253932 h 6858000"/>
              <a:gd name="connsiteX55" fmla="*/ 531843 w 1590119"/>
              <a:gd name="connsiteY55" fmla="*/ 1078707 h 6858000"/>
              <a:gd name="connsiteX56" fmla="*/ 554592 w 1590119"/>
              <a:gd name="connsiteY56" fmla="*/ 1019564 h 6858000"/>
              <a:gd name="connsiteX57" fmla="*/ 591955 w 1590119"/>
              <a:gd name="connsiteY57" fmla="*/ 920284 h 6858000"/>
              <a:gd name="connsiteX58" fmla="*/ 649541 w 1590119"/>
              <a:gd name="connsiteY58" fmla="*/ 853593 h 6858000"/>
              <a:gd name="connsiteX59" fmla="*/ 669028 w 1590119"/>
              <a:gd name="connsiteY59" fmla="*/ 767605 h 6858000"/>
              <a:gd name="connsiteX60" fmla="*/ 635197 w 1590119"/>
              <a:gd name="connsiteY60" fmla="*/ 737918 h 6858000"/>
              <a:gd name="connsiteX61" fmla="*/ 668497 w 1590119"/>
              <a:gd name="connsiteY61" fmla="*/ 649088 h 6858000"/>
              <a:gd name="connsiteX62" fmla="*/ 723212 w 1590119"/>
              <a:gd name="connsiteY62" fmla="*/ 515401 h 6858000"/>
              <a:gd name="connsiteX63" fmla="*/ 744865 w 1590119"/>
              <a:gd name="connsiteY63" fmla="*/ 435789 h 6858000"/>
              <a:gd name="connsiteX64" fmla="*/ 814767 w 1590119"/>
              <a:gd name="connsiteY64" fmla="*/ 221057 h 6858000"/>
              <a:gd name="connsiteX65" fmla="*/ 892983 w 1590119"/>
              <a:gd name="connsiteY65" fmla="*/ 80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90119" h="6858000">
                <a:moveTo>
                  <a:pt x="891323" y="0"/>
                </a:moveTo>
                <a:lnTo>
                  <a:pt x="1590119" y="0"/>
                </a:lnTo>
                <a:lnTo>
                  <a:pt x="1590119" y="6858000"/>
                </a:lnTo>
                <a:lnTo>
                  <a:pt x="0" y="6858000"/>
                </a:lnTo>
                <a:lnTo>
                  <a:pt x="1349" y="6851959"/>
                </a:lnTo>
                <a:cubicBezTo>
                  <a:pt x="13120" y="6803742"/>
                  <a:pt x="31501" y="6737013"/>
                  <a:pt x="41944" y="6694854"/>
                </a:cubicBezTo>
                <a:cubicBezTo>
                  <a:pt x="57905" y="6664679"/>
                  <a:pt x="93030" y="6595467"/>
                  <a:pt x="75872" y="6555141"/>
                </a:cubicBezTo>
                <a:cubicBezTo>
                  <a:pt x="100204" y="6565788"/>
                  <a:pt x="74867" y="6508860"/>
                  <a:pt x="98214" y="6499945"/>
                </a:cubicBezTo>
                <a:cubicBezTo>
                  <a:pt x="117217" y="6495142"/>
                  <a:pt x="113959" y="6476752"/>
                  <a:pt x="119889" y="6462052"/>
                </a:cubicBezTo>
                <a:cubicBezTo>
                  <a:pt x="138728" y="6450356"/>
                  <a:pt x="150800" y="6377856"/>
                  <a:pt x="145915" y="6353365"/>
                </a:cubicBezTo>
                <a:cubicBezTo>
                  <a:pt x="120553" y="6285311"/>
                  <a:pt x="195114" y="6222673"/>
                  <a:pt x="176876" y="6168099"/>
                </a:cubicBezTo>
                <a:cubicBezTo>
                  <a:pt x="177524" y="6153355"/>
                  <a:pt x="180978" y="6140892"/>
                  <a:pt x="186159" y="6129910"/>
                </a:cubicBezTo>
                <a:lnTo>
                  <a:pt x="204834" y="6102071"/>
                </a:lnTo>
                <a:lnTo>
                  <a:pt x="218488" y="6099954"/>
                </a:lnTo>
                <a:lnTo>
                  <a:pt x="225310" y="6079752"/>
                </a:lnTo>
                <a:lnTo>
                  <a:pt x="239629" y="5968395"/>
                </a:lnTo>
                <a:cubicBezTo>
                  <a:pt x="262452" y="5913997"/>
                  <a:pt x="207320" y="5929232"/>
                  <a:pt x="272115" y="5889852"/>
                </a:cubicBezTo>
                <a:cubicBezTo>
                  <a:pt x="273618" y="5781780"/>
                  <a:pt x="313796" y="5663801"/>
                  <a:pt x="286713" y="5559484"/>
                </a:cubicBezTo>
                <a:cubicBezTo>
                  <a:pt x="306023" y="5439735"/>
                  <a:pt x="344858" y="5271516"/>
                  <a:pt x="366344" y="5167343"/>
                </a:cubicBezTo>
                <a:cubicBezTo>
                  <a:pt x="392780" y="5083368"/>
                  <a:pt x="395165" y="5001485"/>
                  <a:pt x="452842" y="4934305"/>
                </a:cubicBezTo>
                <a:cubicBezTo>
                  <a:pt x="446645" y="4926661"/>
                  <a:pt x="442437" y="4918270"/>
                  <a:pt x="439645" y="4909400"/>
                </a:cubicBezTo>
                <a:lnTo>
                  <a:pt x="435211" y="4883139"/>
                </a:lnTo>
                <a:lnTo>
                  <a:pt x="437794" y="4880455"/>
                </a:lnTo>
                <a:cubicBezTo>
                  <a:pt x="444414" y="4867468"/>
                  <a:pt x="444593" y="4858573"/>
                  <a:pt x="441930" y="4851513"/>
                </a:cubicBezTo>
                <a:lnTo>
                  <a:pt x="440563" y="4716425"/>
                </a:lnTo>
                <a:lnTo>
                  <a:pt x="442946" y="4715998"/>
                </a:lnTo>
                <a:lnTo>
                  <a:pt x="448445" y="4708369"/>
                </a:lnTo>
                <a:lnTo>
                  <a:pt x="432644" y="4659816"/>
                </a:lnTo>
                <a:cubicBezTo>
                  <a:pt x="415762" y="4616544"/>
                  <a:pt x="362961" y="4556239"/>
                  <a:pt x="354698" y="4516668"/>
                </a:cubicBezTo>
                <a:cubicBezTo>
                  <a:pt x="315978" y="4379049"/>
                  <a:pt x="376320" y="4270469"/>
                  <a:pt x="360665" y="4201563"/>
                </a:cubicBezTo>
                <a:cubicBezTo>
                  <a:pt x="348214" y="4159172"/>
                  <a:pt x="305311" y="4144027"/>
                  <a:pt x="294487" y="4123559"/>
                </a:cubicBezTo>
                <a:cubicBezTo>
                  <a:pt x="289220" y="4106249"/>
                  <a:pt x="248756" y="4078750"/>
                  <a:pt x="283625" y="4062454"/>
                </a:cubicBezTo>
                <a:cubicBezTo>
                  <a:pt x="231777" y="3970610"/>
                  <a:pt x="271432" y="3951379"/>
                  <a:pt x="244252" y="3874138"/>
                </a:cubicBezTo>
                <a:cubicBezTo>
                  <a:pt x="158603" y="3787816"/>
                  <a:pt x="229002" y="3663152"/>
                  <a:pt x="132627" y="3615332"/>
                </a:cubicBezTo>
                <a:lnTo>
                  <a:pt x="106001" y="3528750"/>
                </a:lnTo>
                <a:lnTo>
                  <a:pt x="110383" y="3473436"/>
                </a:lnTo>
                <a:cubicBezTo>
                  <a:pt x="115056" y="3447907"/>
                  <a:pt x="123577" y="3421667"/>
                  <a:pt x="139213" y="3396718"/>
                </a:cubicBezTo>
                <a:cubicBezTo>
                  <a:pt x="120034" y="3192821"/>
                  <a:pt x="184948" y="3126867"/>
                  <a:pt x="207815" y="2991944"/>
                </a:cubicBezTo>
                <a:cubicBezTo>
                  <a:pt x="284610" y="2937951"/>
                  <a:pt x="218374" y="2960356"/>
                  <a:pt x="243432" y="2889135"/>
                </a:cubicBezTo>
                <a:cubicBezTo>
                  <a:pt x="180752" y="2893044"/>
                  <a:pt x="292436" y="2807843"/>
                  <a:pt x="226438" y="2785156"/>
                </a:cubicBezTo>
                <a:cubicBezTo>
                  <a:pt x="233088" y="2772915"/>
                  <a:pt x="241613" y="2761770"/>
                  <a:pt x="250663" y="2750753"/>
                </a:cubicBezTo>
                <a:lnTo>
                  <a:pt x="255369" y="2744971"/>
                </a:lnTo>
                <a:lnTo>
                  <a:pt x="262669" y="2718600"/>
                </a:lnTo>
                <a:lnTo>
                  <a:pt x="279153" y="2715189"/>
                </a:lnTo>
                <a:lnTo>
                  <a:pt x="300475" y="2678384"/>
                </a:lnTo>
                <a:cubicBezTo>
                  <a:pt x="306233" y="2663978"/>
                  <a:pt x="309818" y="2647747"/>
                  <a:pt x="309883" y="2628725"/>
                </a:cubicBezTo>
                <a:cubicBezTo>
                  <a:pt x="285048" y="2559344"/>
                  <a:pt x="372563" y="2474897"/>
                  <a:pt x="338414" y="2388513"/>
                </a:cubicBezTo>
                <a:cubicBezTo>
                  <a:pt x="331280" y="2357215"/>
                  <a:pt x="342392" y="2263217"/>
                  <a:pt x="364707" y="2247203"/>
                </a:cubicBezTo>
                <a:cubicBezTo>
                  <a:pt x="371191" y="2227968"/>
                  <a:pt x="366330" y="2204441"/>
                  <a:pt x="389183" y="2197300"/>
                </a:cubicBezTo>
                <a:cubicBezTo>
                  <a:pt x="417110" y="2184640"/>
                  <a:pt x="383536" y="2112583"/>
                  <a:pt x="413624" y="2125071"/>
                </a:cubicBezTo>
                <a:cubicBezTo>
                  <a:pt x="390797" y="2073994"/>
                  <a:pt x="450055" y="2040202"/>
                  <a:pt x="467969" y="2000525"/>
                </a:cubicBezTo>
                <a:cubicBezTo>
                  <a:pt x="444283" y="1959798"/>
                  <a:pt x="505221" y="1916723"/>
                  <a:pt x="521483" y="1828108"/>
                </a:cubicBezTo>
                <a:cubicBezTo>
                  <a:pt x="493867" y="1783182"/>
                  <a:pt x="532873" y="1768478"/>
                  <a:pt x="498598" y="1686412"/>
                </a:cubicBezTo>
                <a:cubicBezTo>
                  <a:pt x="499353" y="1646375"/>
                  <a:pt x="525505" y="1659973"/>
                  <a:pt x="526021" y="1587892"/>
                </a:cubicBezTo>
                <a:cubicBezTo>
                  <a:pt x="482701" y="1459517"/>
                  <a:pt x="499981" y="1355166"/>
                  <a:pt x="501687" y="1253932"/>
                </a:cubicBezTo>
                <a:cubicBezTo>
                  <a:pt x="510308" y="1140938"/>
                  <a:pt x="568750" y="1230689"/>
                  <a:pt x="531843" y="1078707"/>
                </a:cubicBezTo>
                <a:cubicBezTo>
                  <a:pt x="557969" y="1069304"/>
                  <a:pt x="561693" y="1051940"/>
                  <a:pt x="554592" y="1019564"/>
                </a:cubicBezTo>
                <a:cubicBezTo>
                  <a:pt x="560569" y="965078"/>
                  <a:pt x="620137" y="983342"/>
                  <a:pt x="591955" y="920284"/>
                </a:cubicBezTo>
                <a:cubicBezTo>
                  <a:pt x="622847" y="937645"/>
                  <a:pt x="619610" y="820746"/>
                  <a:pt x="649541" y="853593"/>
                </a:cubicBezTo>
                <a:cubicBezTo>
                  <a:pt x="684193" y="825311"/>
                  <a:pt x="638263" y="796536"/>
                  <a:pt x="669028" y="767605"/>
                </a:cubicBezTo>
                <a:cubicBezTo>
                  <a:pt x="680827" y="729597"/>
                  <a:pt x="631129" y="782107"/>
                  <a:pt x="635197" y="737918"/>
                </a:cubicBezTo>
                <a:cubicBezTo>
                  <a:pt x="645969" y="685712"/>
                  <a:pt x="586670" y="671883"/>
                  <a:pt x="668497" y="649088"/>
                </a:cubicBezTo>
                <a:cubicBezTo>
                  <a:pt x="658648" y="589473"/>
                  <a:pt x="694291" y="586799"/>
                  <a:pt x="723212" y="515401"/>
                </a:cubicBezTo>
                <a:cubicBezTo>
                  <a:pt x="709307" y="479307"/>
                  <a:pt x="722620" y="456179"/>
                  <a:pt x="744865" y="435789"/>
                </a:cubicBezTo>
                <a:cubicBezTo>
                  <a:pt x="751793" y="361187"/>
                  <a:pt x="790303" y="300896"/>
                  <a:pt x="814767" y="221057"/>
                </a:cubicBezTo>
                <a:cubicBezTo>
                  <a:pt x="807705" y="126654"/>
                  <a:pt x="867051" y="93429"/>
                  <a:pt x="892983" y="8052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BFE17A0-D201-4097-8BF1-5A5085F67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9463" y="4682207"/>
            <a:ext cx="2077392" cy="1718593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Рисунок 8" descr="Рихман - это... Что такое Рихман?">
            <a:extLst>
              <a:ext uri="{FF2B5EF4-FFF2-40B4-BE49-F238E27FC236}">
                <a16:creationId xmlns:a16="http://schemas.microsoft.com/office/drawing/2014/main" id="{46A7A82A-1D02-DFD0-03CE-C645D21D55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43" r="2" b="17423"/>
          <a:stretch/>
        </p:blipFill>
        <p:spPr>
          <a:xfrm>
            <a:off x="699463" y="4682215"/>
            <a:ext cx="2077391" cy="171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75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CE2CF7-D5AA-4464-AC91-9ED1EA5D6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7" descr="Изображение выглядит как небо, внешний, наружный объект, день&#10;&#10;Автоматически созданное описание">
            <a:extLst>
              <a:ext uri="{FF2B5EF4-FFF2-40B4-BE49-F238E27FC236}">
                <a16:creationId xmlns:a16="http://schemas.microsoft.com/office/drawing/2014/main" id="{02A15977-C513-6DDC-2CEF-8C54EA04F3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8935" r="39274"/>
          <a:stretch/>
        </p:blipFill>
        <p:spPr>
          <a:xfrm>
            <a:off x="20" y="2"/>
            <a:ext cx="4585628" cy="6857998"/>
          </a:xfrm>
          <a:custGeom>
            <a:avLst/>
            <a:gdLst/>
            <a:ahLst/>
            <a:cxnLst/>
            <a:rect l="l" t="t" r="r" b="b"/>
            <a:pathLst>
              <a:path w="4585648" h="6857998">
                <a:moveTo>
                  <a:pt x="0" y="0"/>
                </a:moveTo>
                <a:lnTo>
                  <a:pt x="3944047" y="0"/>
                </a:lnTo>
                <a:lnTo>
                  <a:pt x="3944688" y="10340"/>
                </a:lnTo>
                <a:cubicBezTo>
                  <a:pt x="3965528" y="36732"/>
                  <a:pt x="3945672" y="53579"/>
                  <a:pt x="3950304" y="81398"/>
                </a:cubicBezTo>
                <a:cubicBezTo>
                  <a:pt x="3979668" y="102733"/>
                  <a:pt x="3935739" y="103225"/>
                  <a:pt x="3930579" y="118301"/>
                </a:cubicBezTo>
                <a:lnTo>
                  <a:pt x="3930846" y="122373"/>
                </a:lnTo>
                <a:lnTo>
                  <a:pt x="3937038" y="132397"/>
                </a:lnTo>
                <a:lnTo>
                  <a:pt x="3940265" y="135982"/>
                </a:lnTo>
                <a:cubicBezTo>
                  <a:pt x="3942154" y="138523"/>
                  <a:pt x="3942977" y="140298"/>
                  <a:pt x="3943073" y="141620"/>
                </a:cubicBezTo>
                <a:cubicBezTo>
                  <a:pt x="3942998" y="141685"/>
                  <a:pt x="3942926" y="141751"/>
                  <a:pt x="3942854" y="141816"/>
                </a:cubicBezTo>
                <a:lnTo>
                  <a:pt x="3946045" y="146983"/>
                </a:lnTo>
                <a:cubicBezTo>
                  <a:pt x="3952085" y="155570"/>
                  <a:pt x="3958585" y="163800"/>
                  <a:pt x="3965281" y="171535"/>
                </a:cubicBezTo>
                <a:cubicBezTo>
                  <a:pt x="3952744" y="181711"/>
                  <a:pt x="3987015" y="208379"/>
                  <a:pt x="3955100" y="211093"/>
                </a:cubicBezTo>
                <a:cubicBezTo>
                  <a:pt x="3963231" y="221704"/>
                  <a:pt x="3979172" y="225918"/>
                  <a:pt x="3957453" y="226143"/>
                </a:cubicBezTo>
                <a:cubicBezTo>
                  <a:pt x="3959561" y="229747"/>
                  <a:pt x="3959011" y="232340"/>
                  <a:pt x="3957179" y="234484"/>
                </a:cubicBezTo>
                <a:lnTo>
                  <a:pt x="3956175" y="235199"/>
                </a:lnTo>
                <a:lnTo>
                  <a:pt x="3974755" y="258709"/>
                </a:lnTo>
                <a:cubicBezTo>
                  <a:pt x="3974810" y="259903"/>
                  <a:pt x="3974864" y="261097"/>
                  <a:pt x="3974919" y="262291"/>
                </a:cubicBezTo>
                <a:lnTo>
                  <a:pt x="3989981" y="277023"/>
                </a:lnTo>
                <a:lnTo>
                  <a:pt x="3996191" y="284947"/>
                </a:lnTo>
                <a:lnTo>
                  <a:pt x="4001190" y="286536"/>
                </a:lnTo>
                <a:cubicBezTo>
                  <a:pt x="4004786" y="288616"/>
                  <a:pt x="4007623" y="292056"/>
                  <a:pt x="4008705" y="298565"/>
                </a:cubicBezTo>
                <a:cubicBezTo>
                  <a:pt x="4008585" y="299108"/>
                  <a:pt x="4008465" y="299650"/>
                  <a:pt x="4008344" y="300194"/>
                </a:cubicBezTo>
                <a:lnTo>
                  <a:pt x="4019098" y="309203"/>
                </a:lnTo>
                <a:cubicBezTo>
                  <a:pt x="4023353" y="311943"/>
                  <a:pt x="4028131" y="314172"/>
                  <a:pt x="4033618" y="315650"/>
                </a:cubicBezTo>
                <a:cubicBezTo>
                  <a:pt x="4027964" y="354775"/>
                  <a:pt x="4065415" y="383133"/>
                  <a:pt x="4080284" y="421400"/>
                </a:cubicBezTo>
                <a:cubicBezTo>
                  <a:pt x="4052614" y="444764"/>
                  <a:pt x="4129047" y="500739"/>
                  <a:pt x="4168461" y="503092"/>
                </a:cubicBezTo>
                <a:cubicBezTo>
                  <a:pt x="4128023" y="511488"/>
                  <a:pt x="4257167" y="577423"/>
                  <a:pt x="4192557" y="560735"/>
                </a:cubicBezTo>
                <a:cubicBezTo>
                  <a:pt x="4202585" y="572893"/>
                  <a:pt x="4193454" y="589341"/>
                  <a:pt x="4176910" y="584674"/>
                </a:cubicBezTo>
                <a:cubicBezTo>
                  <a:pt x="4224177" y="618252"/>
                  <a:pt x="4225772" y="681450"/>
                  <a:pt x="4260533" y="723119"/>
                </a:cubicBezTo>
                <a:cubicBezTo>
                  <a:pt x="4242328" y="753272"/>
                  <a:pt x="4263820" y="734604"/>
                  <a:pt x="4270711" y="760720"/>
                </a:cubicBezTo>
                <a:cubicBezTo>
                  <a:pt x="4295191" y="748303"/>
                  <a:pt x="4270314" y="794183"/>
                  <a:pt x="4302509" y="789247"/>
                </a:cubicBezTo>
                <a:cubicBezTo>
                  <a:pt x="4302741" y="794159"/>
                  <a:pt x="4301954" y="799070"/>
                  <a:pt x="4300921" y="804034"/>
                </a:cubicBezTo>
                <a:cubicBezTo>
                  <a:pt x="4300749" y="804900"/>
                  <a:pt x="4300572" y="805767"/>
                  <a:pt x="4300400" y="806635"/>
                </a:cubicBezTo>
                <a:lnTo>
                  <a:pt x="4303753" y="815950"/>
                </a:lnTo>
                <a:lnTo>
                  <a:pt x="4297888" y="819940"/>
                </a:lnTo>
                <a:cubicBezTo>
                  <a:pt x="4297944" y="824938"/>
                  <a:pt x="4297999" y="829937"/>
                  <a:pt x="4298055" y="834935"/>
                </a:cubicBezTo>
                <a:cubicBezTo>
                  <a:pt x="4299172" y="840340"/>
                  <a:pt x="4301603" y="845911"/>
                  <a:pt x="4306135" y="851700"/>
                </a:cubicBezTo>
                <a:cubicBezTo>
                  <a:pt x="4332817" y="868320"/>
                  <a:pt x="4317557" y="909641"/>
                  <a:pt x="4352091" y="929754"/>
                </a:cubicBezTo>
                <a:cubicBezTo>
                  <a:pt x="4362479" y="937980"/>
                  <a:pt x="4380484" y="968513"/>
                  <a:pt x="4375270" y="977376"/>
                </a:cubicBezTo>
                <a:cubicBezTo>
                  <a:pt x="4377250" y="984377"/>
                  <a:pt x="4384849" y="990651"/>
                  <a:pt x="4377297" y="996912"/>
                </a:cubicBezTo>
                <a:cubicBezTo>
                  <a:pt x="4369005" y="1005760"/>
                  <a:pt x="4399874" y="1021625"/>
                  <a:pt x="4384684" y="1023223"/>
                </a:cubicBezTo>
                <a:cubicBezTo>
                  <a:pt x="4406172" y="1034643"/>
                  <a:pt x="4390237" y="1055523"/>
                  <a:pt x="4392472" y="1070780"/>
                </a:cubicBezTo>
                <a:cubicBezTo>
                  <a:pt x="4411832" y="1078905"/>
                  <a:pt x="4397439" y="1102903"/>
                  <a:pt x="4412067" y="1132722"/>
                </a:cubicBezTo>
                <a:cubicBezTo>
                  <a:pt x="4434025" y="1141419"/>
                  <a:pt x="4421728" y="1152870"/>
                  <a:pt x="4455281" y="1171648"/>
                </a:cubicBezTo>
                <a:cubicBezTo>
                  <a:pt x="4453907" y="1173110"/>
                  <a:pt x="4452815" y="1174775"/>
                  <a:pt x="4452047" y="1176593"/>
                </a:cubicBezTo>
                <a:cubicBezTo>
                  <a:pt x="4447572" y="1187166"/>
                  <a:pt x="4454607" y="1200545"/>
                  <a:pt x="4467755" y="1206479"/>
                </a:cubicBezTo>
                <a:lnTo>
                  <a:pt x="4498518" y="1230184"/>
                </a:lnTo>
                <a:lnTo>
                  <a:pt x="4503988" y="1239714"/>
                </a:lnTo>
                <a:cubicBezTo>
                  <a:pt x="4506730" y="1246063"/>
                  <a:pt x="4507415" y="1251722"/>
                  <a:pt x="4506821" y="1256926"/>
                </a:cubicBezTo>
                <a:lnTo>
                  <a:pt x="4502210" y="1270678"/>
                </a:lnTo>
                <a:lnTo>
                  <a:pt x="4494994" y="1272955"/>
                </a:lnTo>
                <a:lnTo>
                  <a:pt x="4495424" y="1282254"/>
                </a:lnTo>
                <a:lnTo>
                  <a:pt x="4494064" y="1284511"/>
                </a:lnTo>
                <a:cubicBezTo>
                  <a:pt x="4491436" y="1288808"/>
                  <a:pt x="4489075" y="1293117"/>
                  <a:pt x="4487745" y="1297660"/>
                </a:cubicBezTo>
                <a:cubicBezTo>
                  <a:pt x="4521914" y="1300656"/>
                  <a:pt x="4482088" y="1336801"/>
                  <a:pt x="4510831" y="1331158"/>
                </a:cubicBezTo>
                <a:cubicBezTo>
                  <a:pt x="4509485" y="1356644"/>
                  <a:pt x="4537196" y="1344587"/>
                  <a:pt x="4509149" y="1367911"/>
                </a:cubicBezTo>
                <a:cubicBezTo>
                  <a:pt x="4525575" y="1402569"/>
                  <a:pt x="4519252" y="1443943"/>
                  <a:pt x="4530734" y="1480066"/>
                </a:cubicBezTo>
                <a:lnTo>
                  <a:pt x="4531332" y="1481140"/>
                </a:lnTo>
                <a:lnTo>
                  <a:pt x="4523757" y="1500827"/>
                </a:lnTo>
                <a:lnTo>
                  <a:pt x="4517749" y="1528834"/>
                </a:lnTo>
                <a:lnTo>
                  <a:pt x="4510978" y="1526104"/>
                </a:lnTo>
                <a:cubicBezTo>
                  <a:pt x="4505305" y="1525236"/>
                  <a:pt x="4507721" y="1530251"/>
                  <a:pt x="4513177" y="1537822"/>
                </a:cubicBezTo>
                <a:lnTo>
                  <a:pt x="4515243" y="1540521"/>
                </a:lnTo>
                <a:lnTo>
                  <a:pt x="4514146" y="1545627"/>
                </a:lnTo>
                <a:cubicBezTo>
                  <a:pt x="4512031" y="1559801"/>
                  <a:pt x="4511188" y="1572109"/>
                  <a:pt x="4512185" y="1579228"/>
                </a:cubicBezTo>
                <a:cubicBezTo>
                  <a:pt x="4545845" y="1639398"/>
                  <a:pt x="4550705" y="1726741"/>
                  <a:pt x="4554335" y="1818364"/>
                </a:cubicBezTo>
                <a:cubicBezTo>
                  <a:pt x="4560401" y="1899079"/>
                  <a:pt x="4548295" y="2018831"/>
                  <a:pt x="4548582" y="2063518"/>
                </a:cubicBezTo>
                <a:lnTo>
                  <a:pt x="4556056" y="2086487"/>
                </a:lnTo>
                <a:lnTo>
                  <a:pt x="4554275" y="2089340"/>
                </a:lnTo>
                <a:cubicBezTo>
                  <a:pt x="4550593" y="2102174"/>
                  <a:pt x="4551716" y="2110234"/>
                  <a:pt x="4554956" y="2116163"/>
                </a:cubicBezTo>
                <a:lnTo>
                  <a:pt x="4560492" y="2121961"/>
                </a:lnTo>
                <a:lnTo>
                  <a:pt x="4571444" y="2176482"/>
                </a:lnTo>
                <a:lnTo>
                  <a:pt x="4575448" y="2237907"/>
                </a:lnTo>
                <a:lnTo>
                  <a:pt x="4573513" y="2238688"/>
                </a:lnTo>
                <a:cubicBezTo>
                  <a:pt x="4569330" y="2241686"/>
                  <a:pt x="4566526" y="2246244"/>
                  <a:pt x="4566533" y="2254203"/>
                </a:cubicBezTo>
                <a:cubicBezTo>
                  <a:pt x="4536852" y="2242405"/>
                  <a:pt x="4555170" y="2259280"/>
                  <a:pt x="4557814" y="2283790"/>
                </a:cubicBezTo>
                <a:cubicBezTo>
                  <a:pt x="4512304" y="2270934"/>
                  <a:pt x="4537738" y="2340304"/>
                  <a:pt x="4512647" y="2352361"/>
                </a:cubicBezTo>
                <a:cubicBezTo>
                  <a:pt x="4515616" y="2370657"/>
                  <a:pt x="4517925" y="2389769"/>
                  <a:pt x="4519328" y="2409295"/>
                </a:cubicBezTo>
                <a:lnTo>
                  <a:pt x="4519571" y="2420793"/>
                </a:lnTo>
                <a:lnTo>
                  <a:pt x="4519120" y="2421041"/>
                </a:lnTo>
                <a:cubicBezTo>
                  <a:pt x="4518201" y="2423576"/>
                  <a:pt x="4517918" y="2427373"/>
                  <a:pt x="4518471" y="2433205"/>
                </a:cubicBezTo>
                <a:lnTo>
                  <a:pt x="4461595" y="2530080"/>
                </a:lnTo>
                <a:cubicBezTo>
                  <a:pt x="4445853" y="2584934"/>
                  <a:pt x="4405533" y="2605402"/>
                  <a:pt x="4412936" y="2666699"/>
                </a:cubicBezTo>
                <a:cubicBezTo>
                  <a:pt x="4398065" y="2717991"/>
                  <a:pt x="4372927" y="2756371"/>
                  <a:pt x="4370093" y="2804588"/>
                </a:cubicBezTo>
                <a:cubicBezTo>
                  <a:pt x="4347398" y="2879436"/>
                  <a:pt x="4272392" y="2939011"/>
                  <a:pt x="4262477" y="3058637"/>
                </a:cubicBezTo>
                <a:cubicBezTo>
                  <a:pt x="4283714" y="3099999"/>
                  <a:pt x="4256160" y="3144249"/>
                  <a:pt x="4253454" y="3179447"/>
                </a:cubicBezTo>
                <a:cubicBezTo>
                  <a:pt x="4259242" y="3200557"/>
                  <a:pt x="4257117" y="3211737"/>
                  <a:pt x="4239228" y="3217364"/>
                </a:cubicBezTo>
                <a:cubicBezTo>
                  <a:pt x="4268875" y="3316502"/>
                  <a:pt x="4225924" y="3257304"/>
                  <a:pt x="4222932" y="3330364"/>
                </a:cubicBezTo>
                <a:cubicBezTo>
                  <a:pt x="4224428" y="3395928"/>
                  <a:pt x="4215196" y="3463236"/>
                  <a:pt x="4248669" y="3547193"/>
                </a:cubicBezTo>
                <a:cubicBezTo>
                  <a:pt x="4260183" y="3566053"/>
                  <a:pt x="4256781" y="3592027"/>
                  <a:pt x="4241070" y="3605210"/>
                </a:cubicBezTo>
                <a:cubicBezTo>
                  <a:pt x="4238364" y="3607478"/>
                  <a:pt x="4235392" y="3609274"/>
                  <a:pt x="4232239" y="3610540"/>
                </a:cubicBezTo>
                <a:cubicBezTo>
                  <a:pt x="4258208" y="3664330"/>
                  <a:pt x="4231517" y="3673159"/>
                  <a:pt x="4251881" y="3702764"/>
                </a:cubicBezTo>
                <a:cubicBezTo>
                  <a:pt x="4242939" y="3759891"/>
                  <a:pt x="4201773" y="3786712"/>
                  <a:pt x="4219293" y="3813528"/>
                </a:cubicBezTo>
                <a:cubicBezTo>
                  <a:pt x="4207910" y="3838914"/>
                  <a:pt x="4167663" y="3859754"/>
                  <a:pt x="4184863" y="3893255"/>
                </a:cubicBezTo>
                <a:cubicBezTo>
                  <a:pt x="4163644" y="3884625"/>
                  <a:pt x="4188862" y="3931915"/>
                  <a:pt x="4169808" y="3939619"/>
                </a:cubicBezTo>
                <a:cubicBezTo>
                  <a:pt x="4154129" y="3943837"/>
                  <a:pt x="4158129" y="3959170"/>
                  <a:pt x="4154137" y="3971517"/>
                </a:cubicBezTo>
                <a:cubicBezTo>
                  <a:pt x="4139069" y="3981495"/>
                  <a:pt x="4133844" y="4042203"/>
                  <a:pt x="4139625" y="4062614"/>
                </a:cubicBezTo>
                <a:cubicBezTo>
                  <a:pt x="4165622" y="4119195"/>
                  <a:pt x="4107101" y="4172348"/>
                  <a:pt x="4126180" y="4217749"/>
                </a:cubicBezTo>
                <a:cubicBezTo>
                  <a:pt x="4128014" y="4267056"/>
                  <a:pt x="4089563" y="4286360"/>
                  <a:pt x="4072389" y="4317623"/>
                </a:cubicBezTo>
                <a:cubicBezTo>
                  <a:pt x="4062182" y="4356545"/>
                  <a:pt x="4071264" y="4384138"/>
                  <a:pt x="4064937" y="4451279"/>
                </a:cubicBezTo>
                <a:cubicBezTo>
                  <a:pt x="4050628" y="4512697"/>
                  <a:pt x="4048851" y="4652154"/>
                  <a:pt x="4034424" y="4720470"/>
                </a:cubicBezTo>
                <a:cubicBezTo>
                  <a:pt x="3973937" y="4868361"/>
                  <a:pt x="4025760" y="4964348"/>
                  <a:pt x="4016334" y="5052878"/>
                </a:cubicBezTo>
                <a:cubicBezTo>
                  <a:pt x="3999794" y="5123327"/>
                  <a:pt x="4021855" y="5194887"/>
                  <a:pt x="3977865" y="5251650"/>
                </a:cubicBezTo>
                <a:cubicBezTo>
                  <a:pt x="3973961" y="5317292"/>
                  <a:pt x="3987477" y="5410025"/>
                  <a:pt x="3997669" y="5413392"/>
                </a:cubicBezTo>
                <a:cubicBezTo>
                  <a:pt x="3969262" y="5397845"/>
                  <a:pt x="3981248" y="5449403"/>
                  <a:pt x="3981869" y="5471875"/>
                </a:cubicBezTo>
                <a:cubicBezTo>
                  <a:pt x="3957580" y="5534944"/>
                  <a:pt x="3976666" y="5598829"/>
                  <a:pt x="3901990" y="5708604"/>
                </a:cubicBezTo>
                <a:cubicBezTo>
                  <a:pt x="3897618" y="5810136"/>
                  <a:pt x="3870199" y="5788842"/>
                  <a:pt x="3860571" y="5821275"/>
                </a:cubicBezTo>
                <a:cubicBezTo>
                  <a:pt x="3868171" y="5831278"/>
                  <a:pt x="3866949" y="5900968"/>
                  <a:pt x="3849074" y="5900679"/>
                </a:cubicBezTo>
                <a:cubicBezTo>
                  <a:pt x="3871964" y="5925143"/>
                  <a:pt x="3834226" y="5972433"/>
                  <a:pt x="3841809" y="5992005"/>
                </a:cubicBezTo>
                <a:cubicBezTo>
                  <a:pt x="3848533" y="6035132"/>
                  <a:pt x="3834497" y="6078819"/>
                  <a:pt x="3832901" y="6122412"/>
                </a:cubicBezTo>
                <a:cubicBezTo>
                  <a:pt x="3799640" y="6263751"/>
                  <a:pt x="3784898" y="6198720"/>
                  <a:pt x="3804166" y="6389843"/>
                </a:cubicBezTo>
                <a:cubicBezTo>
                  <a:pt x="3799226" y="6482285"/>
                  <a:pt x="3740829" y="6538361"/>
                  <a:pt x="3736537" y="6595214"/>
                </a:cubicBezTo>
                <a:cubicBezTo>
                  <a:pt x="3692112" y="6745846"/>
                  <a:pt x="3660956" y="6804405"/>
                  <a:pt x="3649707" y="6848925"/>
                </a:cubicBezTo>
                <a:lnTo>
                  <a:pt x="3649314" y="6857996"/>
                </a:lnTo>
                <a:lnTo>
                  <a:pt x="4585648" y="6857996"/>
                </a:lnTo>
                <a:lnTo>
                  <a:pt x="4585648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86CDAEA-049D-3BF9-B3BF-DA66358DA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3444" y="623356"/>
            <a:ext cx="6819435" cy="5631021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 err="1">
                <a:latin typeface="Bookman Old Style"/>
                <a:ea typeface="+mn-lt"/>
                <a:cs typeface="+mn-lt"/>
              </a:rPr>
              <a:t>Б.Франклин</a:t>
            </a:r>
            <a:r>
              <a:rPr lang="ru-RU" dirty="0">
                <a:latin typeface="Bookman Old Style"/>
                <a:ea typeface="+mn-lt"/>
                <a:cs typeface="+mn-lt"/>
              </a:rPr>
              <a:t> в 1752 г. провел знаменитый опыт с воздушным змеем, запуская его при приближении грозовых туч. К вертикальной планке крестовины змея он прикрепил заостренную проволоку. Как только змей оказывался под грозовой тучей, заостренная проволока начинала извлекать из тучи электрический огонь. М.В. Ломоносов и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Г.Рихман</a:t>
            </a:r>
            <a:r>
              <a:rPr lang="ru-RU" dirty="0">
                <a:latin typeface="Bookman Old Style"/>
                <a:ea typeface="+mn-lt"/>
                <a:cs typeface="+mn-lt"/>
              </a:rPr>
              <a:t> совместно проводили исследования атмосферного электричества с помощью изобретенного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Рихманом</a:t>
            </a:r>
            <a:r>
              <a:rPr lang="ru-RU" dirty="0">
                <a:latin typeface="Bookman Old Style"/>
                <a:ea typeface="+mn-lt"/>
                <a:cs typeface="+mn-lt"/>
              </a:rPr>
              <a:t> электрического указателя – прообраза электрометра.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Рихман</a:t>
            </a:r>
            <a:r>
              <a:rPr lang="ru-RU" dirty="0">
                <a:latin typeface="Bookman Old Style"/>
                <a:ea typeface="+mn-lt"/>
                <a:cs typeface="+mn-lt"/>
              </a:rPr>
              <a:t> изучил электрическое состояние атмосферы в отсутствие грома и молнии. А Ломоносов разработал теорию образования атмосферного электричества, которое он связывал с восходящими и нисходящими потоками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воздуха.В</a:t>
            </a:r>
            <a:r>
              <a:rPr lang="ru-RU" dirty="0">
                <a:latin typeface="Bookman Old Style"/>
                <a:ea typeface="+mn-lt"/>
                <a:cs typeface="+mn-lt"/>
              </a:rPr>
              <a:t> 1753 г.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Г.Рихман</a:t>
            </a:r>
            <a:r>
              <a:rPr lang="ru-RU" dirty="0">
                <a:latin typeface="Bookman Old Style"/>
                <a:ea typeface="+mn-lt"/>
                <a:cs typeface="+mn-lt"/>
              </a:rPr>
              <a:t>  погиб от удара шаровой молнии.</a:t>
            </a:r>
            <a:endParaRPr lang="ru-RU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4088092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81CE2CF7-D5AA-4464-AC91-9ED1EA5D6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6DA544-138D-DB38-1319-235E16385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7859" y="609601"/>
            <a:ext cx="5683623" cy="121602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Bookman Old Style"/>
                <a:ea typeface="+mj-lt"/>
                <a:cs typeface="+mj-lt"/>
              </a:rPr>
              <a:t>Поражающее действие молнии и защита от него</a:t>
            </a:r>
            <a:endParaRPr lang="ru-RU" sz="2400" b="1" dirty="0">
              <a:latin typeface="Bookman Old Style"/>
            </a:endParaRPr>
          </a:p>
        </p:txBody>
      </p:sp>
      <p:pic>
        <p:nvPicPr>
          <p:cNvPr id="4" name="Рисунок 4" descr="Изображение выглядит как небо, внешний, тем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F60EAD9E-77D3-9EA1-2F70-BBB00F22A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9518" r="25544" b="-1"/>
          <a:stretch/>
        </p:blipFill>
        <p:spPr>
          <a:xfrm>
            <a:off x="20" y="2"/>
            <a:ext cx="4585628" cy="6857998"/>
          </a:xfrm>
          <a:custGeom>
            <a:avLst/>
            <a:gdLst/>
            <a:ahLst/>
            <a:cxnLst/>
            <a:rect l="l" t="t" r="r" b="b"/>
            <a:pathLst>
              <a:path w="4585648" h="6857998">
                <a:moveTo>
                  <a:pt x="0" y="0"/>
                </a:moveTo>
                <a:lnTo>
                  <a:pt x="3944047" y="0"/>
                </a:lnTo>
                <a:lnTo>
                  <a:pt x="3944688" y="10340"/>
                </a:lnTo>
                <a:cubicBezTo>
                  <a:pt x="3965528" y="36732"/>
                  <a:pt x="3945672" y="53579"/>
                  <a:pt x="3950304" y="81398"/>
                </a:cubicBezTo>
                <a:cubicBezTo>
                  <a:pt x="3979668" y="102733"/>
                  <a:pt x="3935739" y="103225"/>
                  <a:pt x="3930579" y="118301"/>
                </a:cubicBezTo>
                <a:lnTo>
                  <a:pt x="3930846" y="122373"/>
                </a:lnTo>
                <a:lnTo>
                  <a:pt x="3937038" y="132397"/>
                </a:lnTo>
                <a:lnTo>
                  <a:pt x="3940265" y="135982"/>
                </a:lnTo>
                <a:cubicBezTo>
                  <a:pt x="3942154" y="138523"/>
                  <a:pt x="3942977" y="140298"/>
                  <a:pt x="3943073" y="141620"/>
                </a:cubicBezTo>
                <a:cubicBezTo>
                  <a:pt x="3942998" y="141685"/>
                  <a:pt x="3942926" y="141751"/>
                  <a:pt x="3942854" y="141816"/>
                </a:cubicBezTo>
                <a:lnTo>
                  <a:pt x="3946045" y="146983"/>
                </a:lnTo>
                <a:cubicBezTo>
                  <a:pt x="3952085" y="155570"/>
                  <a:pt x="3958585" y="163800"/>
                  <a:pt x="3965281" y="171535"/>
                </a:cubicBezTo>
                <a:cubicBezTo>
                  <a:pt x="3952744" y="181711"/>
                  <a:pt x="3987015" y="208379"/>
                  <a:pt x="3955100" y="211093"/>
                </a:cubicBezTo>
                <a:cubicBezTo>
                  <a:pt x="3963231" y="221704"/>
                  <a:pt x="3979172" y="225918"/>
                  <a:pt x="3957453" y="226143"/>
                </a:cubicBezTo>
                <a:cubicBezTo>
                  <a:pt x="3959561" y="229747"/>
                  <a:pt x="3959011" y="232340"/>
                  <a:pt x="3957179" y="234484"/>
                </a:cubicBezTo>
                <a:lnTo>
                  <a:pt x="3956175" y="235199"/>
                </a:lnTo>
                <a:lnTo>
                  <a:pt x="3974755" y="258709"/>
                </a:lnTo>
                <a:cubicBezTo>
                  <a:pt x="3974810" y="259903"/>
                  <a:pt x="3974864" y="261097"/>
                  <a:pt x="3974919" y="262291"/>
                </a:cubicBezTo>
                <a:lnTo>
                  <a:pt x="3989981" y="277023"/>
                </a:lnTo>
                <a:lnTo>
                  <a:pt x="3996191" y="284947"/>
                </a:lnTo>
                <a:lnTo>
                  <a:pt x="4001190" y="286536"/>
                </a:lnTo>
                <a:cubicBezTo>
                  <a:pt x="4004786" y="288616"/>
                  <a:pt x="4007623" y="292056"/>
                  <a:pt x="4008705" y="298565"/>
                </a:cubicBezTo>
                <a:cubicBezTo>
                  <a:pt x="4008585" y="299108"/>
                  <a:pt x="4008465" y="299650"/>
                  <a:pt x="4008344" y="300194"/>
                </a:cubicBezTo>
                <a:lnTo>
                  <a:pt x="4019098" y="309203"/>
                </a:lnTo>
                <a:cubicBezTo>
                  <a:pt x="4023353" y="311943"/>
                  <a:pt x="4028131" y="314172"/>
                  <a:pt x="4033618" y="315650"/>
                </a:cubicBezTo>
                <a:cubicBezTo>
                  <a:pt x="4027964" y="354775"/>
                  <a:pt x="4065415" y="383133"/>
                  <a:pt x="4080284" y="421400"/>
                </a:cubicBezTo>
                <a:cubicBezTo>
                  <a:pt x="4052614" y="444764"/>
                  <a:pt x="4129047" y="500739"/>
                  <a:pt x="4168461" y="503092"/>
                </a:cubicBezTo>
                <a:cubicBezTo>
                  <a:pt x="4128023" y="511488"/>
                  <a:pt x="4257167" y="577423"/>
                  <a:pt x="4192557" y="560735"/>
                </a:cubicBezTo>
                <a:cubicBezTo>
                  <a:pt x="4202585" y="572893"/>
                  <a:pt x="4193454" y="589341"/>
                  <a:pt x="4176910" y="584674"/>
                </a:cubicBezTo>
                <a:cubicBezTo>
                  <a:pt x="4224177" y="618252"/>
                  <a:pt x="4225772" y="681450"/>
                  <a:pt x="4260533" y="723119"/>
                </a:cubicBezTo>
                <a:cubicBezTo>
                  <a:pt x="4242328" y="753272"/>
                  <a:pt x="4263820" y="734604"/>
                  <a:pt x="4270711" y="760720"/>
                </a:cubicBezTo>
                <a:cubicBezTo>
                  <a:pt x="4295191" y="748303"/>
                  <a:pt x="4270314" y="794183"/>
                  <a:pt x="4302509" y="789247"/>
                </a:cubicBezTo>
                <a:cubicBezTo>
                  <a:pt x="4302741" y="794159"/>
                  <a:pt x="4301954" y="799070"/>
                  <a:pt x="4300921" y="804034"/>
                </a:cubicBezTo>
                <a:cubicBezTo>
                  <a:pt x="4300749" y="804900"/>
                  <a:pt x="4300572" y="805767"/>
                  <a:pt x="4300400" y="806635"/>
                </a:cubicBezTo>
                <a:lnTo>
                  <a:pt x="4303753" y="815950"/>
                </a:lnTo>
                <a:lnTo>
                  <a:pt x="4297888" y="819940"/>
                </a:lnTo>
                <a:cubicBezTo>
                  <a:pt x="4297944" y="824938"/>
                  <a:pt x="4297999" y="829937"/>
                  <a:pt x="4298055" y="834935"/>
                </a:cubicBezTo>
                <a:cubicBezTo>
                  <a:pt x="4299172" y="840340"/>
                  <a:pt x="4301603" y="845911"/>
                  <a:pt x="4306135" y="851700"/>
                </a:cubicBezTo>
                <a:cubicBezTo>
                  <a:pt x="4332817" y="868320"/>
                  <a:pt x="4317557" y="909641"/>
                  <a:pt x="4352091" y="929754"/>
                </a:cubicBezTo>
                <a:cubicBezTo>
                  <a:pt x="4362479" y="937980"/>
                  <a:pt x="4380484" y="968513"/>
                  <a:pt x="4375270" y="977376"/>
                </a:cubicBezTo>
                <a:cubicBezTo>
                  <a:pt x="4377250" y="984377"/>
                  <a:pt x="4384849" y="990651"/>
                  <a:pt x="4377297" y="996912"/>
                </a:cubicBezTo>
                <a:cubicBezTo>
                  <a:pt x="4369005" y="1005760"/>
                  <a:pt x="4399874" y="1021625"/>
                  <a:pt x="4384684" y="1023223"/>
                </a:cubicBezTo>
                <a:cubicBezTo>
                  <a:pt x="4406172" y="1034643"/>
                  <a:pt x="4390237" y="1055523"/>
                  <a:pt x="4392472" y="1070780"/>
                </a:cubicBezTo>
                <a:cubicBezTo>
                  <a:pt x="4411832" y="1078905"/>
                  <a:pt x="4397439" y="1102903"/>
                  <a:pt x="4412067" y="1132722"/>
                </a:cubicBezTo>
                <a:cubicBezTo>
                  <a:pt x="4434025" y="1141419"/>
                  <a:pt x="4421728" y="1152870"/>
                  <a:pt x="4455281" y="1171648"/>
                </a:cubicBezTo>
                <a:cubicBezTo>
                  <a:pt x="4453907" y="1173110"/>
                  <a:pt x="4452815" y="1174775"/>
                  <a:pt x="4452047" y="1176593"/>
                </a:cubicBezTo>
                <a:cubicBezTo>
                  <a:pt x="4447572" y="1187166"/>
                  <a:pt x="4454607" y="1200545"/>
                  <a:pt x="4467755" y="1206479"/>
                </a:cubicBezTo>
                <a:lnTo>
                  <a:pt x="4498518" y="1230184"/>
                </a:lnTo>
                <a:lnTo>
                  <a:pt x="4503988" y="1239714"/>
                </a:lnTo>
                <a:cubicBezTo>
                  <a:pt x="4506730" y="1246063"/>
                  <a:pt x="4507415" y="1251722"/>
                  <a:pt x="4506821" y="1256926"/>
                </a:cubicBezTo>
                <a:lnTo>
                  <a:pt x="4502210" y="1270678"/>
                </a:lnTo>
                <a:lnTo>
                  <a:pt x="4494994" y="1272955"/>
                </a:lnTo>
                <a:lnTo>
                  <a:pt x="4495424" y="1282254"/>
                </a:lnTo>
                <a:lnTo>
                  <a:pt x="4494064" y="1284511"/>
                </a:lnTo>
                <a:cubicBezTo>
                  <a:pt x="4491436" y="1288808"/>
                  <a:pt x="4489075" y="1293117"/>
                  <a:pt x="4487745" y="1297660"/>
                </a:cubicBezTo>
                <a:cubicBezTo>
                  <a:pt x="4521914" y="1300656"/>
                  <a:pt x="4482088" y="1336801"/>
                  <a:pt x="4510831" y="1331158"/>
                </a:cubicBezTo>
                <a:cubicBezTo>
                  <a:pt x="4509485" y="1356644"/>
                  <a:pt x="4537196" y="1344587"/>
                  <a:pt x="4509149" y="1367911"/>
                </a:cubicBezTo>
                <a:cubicBezTo>
                  <a:pt x="4525575" y="1402569"/>
                  <a:pt x="4519252" y="1443943"/>
                  <a:pt x="4530734" y="1480066"/>
                </a:cubicBezTo>
                <a:lnTo>
                  <a:pt x="4531332" y="1481140"/>
                </a:lnTo>
                <a:lnTo>
                  <a:pt x="4523757" y="1500827"/>
                </a:lnTo>
                <a:lnTo>
                  <a:pt x="4517749" y="1528834"/>
                </a:lnTo>
                <a:lnTo>
                  <a:pt x="4510978" y="1526104"/>
                </a:lnTo>
                <a:cubicBezTo>
                  <a:pt x="4505305" y="1525236"/>
                  <a:pt x="4507721" y="1530251"/>
                  <a:pt x="4513177" y="1537822"/>
                </a:cubicBezTo>
                <a:lnTo>
                  <a:pt x="4515243" y="1540521"/>
                </a:lnTo>
                <a:lnTo>
                  <a:pt x="4514146" y="1545627"/>
                </a:lnTo>
                <a:cubicBezTo>
                  <a:pt x="4512031" y="1559801"/>
                  <a:pt x="4511188" y="1572109"/>
                  <a:pt x="4512185" y="1579228"/>
                </a:cubicBezTo>
                <a:cubicBezTo>
                  <a:pt x="4545845" y="1639398"/>
                  <a:pt x="4550705" y="1726741"/>
                  <a:pt x="4554335" y="1818364"/>
                </a:cubicBezTo>
                <a:cubicBezTo>
                  <a:pt x="4560401" y="1899079"/>
                  <a:pt x="4548295" y="2018831"/>
                  <a:pt x="4548582" y="2063518"/>
                </a:cubicBezTo>
                <a:lnTo>
                  <a:pt x="4556056" y="2086487"/>
                </a:lnTo>
                <a:lnTo>
                  <a:pt x="4554275" y="2089340"/>
                </a:lnTo>
                <a:cubicBezTo>
                  <a:pt x="4550593" y="2102174"/>
                  <a:pt x="4551716" y="2110234"/>
                  <a:pt x="4554956" y="2116163"/>
                </a:cubicBezTo>
                <a:lnTo>
                  <a:pt x="4560492" y="2121961"/>
                </a:lnTo>
                <a:lnTo>
                  <a:pt x="4571444" y="2176482"/>
                </a:lnTo>
                <a:lnTo>
                  <a:pt x="4575448" y="2237907"/>
                </a:lnTo>
                <a:lnTo>
                  <a:pt x="4573513" y="2238688"/>
                </a:lnTo>
                <a:cubicBezTo>
                  <a:pt x="4569330" y="2241686"/>
                  <a:pt x="4566526" y="2246244"/>
                  <a:pt x="4566533" y="2254203"/>
                </a:cubicBezTo>
                <a:cubicBezTo>
                  <a:pt x="4536852" y="2242405"/>
                  <a:pt x="4555170" y="2259280"/>
                  <a:pt x="4557814" y="2283790"/>
                </a:cubicBezTo>
                <a:cubicBezTo>
                  <a:pt x="4512304" y="2270934"/>
                  <a:pt x="4537738" y="2340304"/>
                  <a:pt x="4512647" y="2352361"/>
                </a:cubicBezTo>
                <a:cubicBezTo>
                  <a:pt x="4515616" y="2370657"/>
                  <a:pt x="4517925" y="2389769"/>
                  <a:pt x="4519328" y="2409295"/>
                </a:cubicBezTo>
                <a:lnTo>
                  <a:pt x="4519571" y="2420793"/>
                </a:lnTo>
                <a:lnTo>
                  <a:pt x="4519120" y="2421041"/>
                </a:lnTo>
                <a:cubicBezTo>
                  <a:pt x="4518201" y="2423576"/>
                  <a:pt x="4517918" y="2427373"/>
                  <a:pt x="4518471" y="2433205"/>
                </a:cubicBezTo>
                <a:lnTo>
                  <a:pt x="4461595" y="2530080"/>
                </a:lnTo>
                <a:cubicBezTo>
                  <a:pt x="4445853" y="2584934"/>
                  <a:pt x="4405533" y="2605402"/>
                  <a:pt x="4412936" y="2666699"/>
                </a:cubicBezTo>
                <a:cubicBezTo>
                  <a:pt x="4398065" y="2717991"/>
                  <a:pt x="4372927" y="2756371"/>
                  <a:pt x="4370093" y="2804588"/>
                </a:cubicBezTo>
                <a:cubicBezTo>
                  <a:pt x="4347398" y="2879436"/>
                  <a:pt x="4272392" y="2939011"/>
                  <a:pt x="4262477" y="3058637"/>
                </a:cubicBezTo>
                <a:cubicBezTo>
                  <a:pt x="4283714" y="3099999"/>
                  <a:pt x="4256160" y="3144249"/>
                  <a:pt x="4253454" y="3179447"/>
                </a:cubicBezTo>
                <a:cubicBezTo>
                  <a:pt x="4259242" y="3200557"/>
                  <a:pt x="4257117" y="3211737"/>
                  <a:pt x="4239228" y="3217364"/>
                </a:cubicBezTo>
                <a:cubicBezTo>
                  <a:pt x="4268875" y="3316502"/>
                  <a:pt x="4225924" y="3257304"/>
                  <a:pt x="4222932" y="3330364"/>
                </a:cubicBezTo>
                <a:cubicBezTo>
                  <a:pt x="4224428" y="3395928"/>
                  <a:pt x="4215196" y="3463236"/>
                  <a:pt x="4248669" y="3547193"/>
                </a:cubicBezTo>
                <a:cubicBezTo>
                  <a:pt x="4260183" y="3566053"/>
                  <a:pt x="4256781" y="3592027"/>
                  <a:pt x="4241070" y="3605210"/>
                </a:cubicBezTo>
                <a:cubicBezTo>
                  <a:pt x="4238364" y="3607478"/>
                  <a:pt x="4235392" y="3609274"/>
                  <a:pt x="4232239" y="3610540"/>
                </a:cubicBezTo>
                <a:cubicBezTo>
                  <a:pt x="4258208" y="3664330"/>
                  <a:pt x="4231517" y="3673159"/>
                  <a:pt x="4251881" y="3702764"/>
                </a:cubicBezTo>
                <a:cubicBezTo>
                  <a:pt x="4242939" y="3759891"/>
                  <a:pt x="4201773" y="3786712"/>
                  <a:pt x="4219293" y="3813528"/>
                </a:cubicBezTo>
                <a:cubicBezTo>
                  <a:pt x="4207910" y="3838914"/>
                  <a:pt x="4167663" y="3859754"/>
                  <a:pt x="4184863" y="3893255"/>
                </a:cubicBezTo>
                <a:cubicBezTo>
                  <a:pt x="4163644" y="3884625"/>
                  <a:pt x="4188862" y="3931915"/>
                  <a:pt x="4169808" y="3939619"/>
                </a:cubicBezTo>
                <a:cubicBezTo>
                  <a:pt x="4154129" y="3943837"/>
                  <a:pt x="4158129" y="3959170"/>
                  <a:pt x="4154137" y="3971517"/>
                </a:cubicBezTo>
                <a:cubicBezTo>
                  <a:pt x="4139069" y="3981495"/>
                  <a:pt x="4133844" y="4042203"/>
                  <a:pt x="4139625" y="4062614"/>
                </a:cubicBezTo>
                <a:cubicBezTo>
                  <a:pt x="4165622" y="4119195"/>
                  <a:pt x="4107101" y="4172348"/>
                  <a:pt x="4126180" y="4217749"/>
                </a:cubicBezTo>
                <a:cubicBezTo>
                  <a:pt x="4128014" y="4267056"/>
                  <a:pt x="4089563" y="4286360"/>
                  <a:pt x="4072389" y="4317623"/>
                </a:cubicBezTo>
                <a:cubicBezTo>
                  <a:pt x="4062182" y="4356545"/>
                  <a:pt x="4071264" y="4384138"/>
                  <a:pt x="4064937" y="4451279"/>
                </a:cubicBezTo>
                <a:cubicBezTo>
                  <a:pt x="4050628" y="4512697"/>
                  <a:pt x="4048851" y="4652154"/>
                  <a:pt x="4034424" y="4720470"/>
                </a:cubicBezTo>
                <a:cubicBezTo>
                  <a:pt x="3973937" y="4868361"/>
                  <a:pt x="4025760" y="4964348"/>
                  <a:pt x="4016334" y="5052878"/>
                </a:cubicBezTo>
                <a:cubicBezTo>
                  <a:pt x="3999794" y="5123327"/>
                  <a:pt x="4021855" y="5194887"/>
                  <a:pt x="3977865" y="5251650"/>
                </a:cubicBezTo>
                <a:cubicBezTo>
                  <a:pt x="3973961" y="5317292"/>
                  <a:pt x="3987477" y="5410025"/>
                  <a:pt x="3997669" y="5413392"/>
                </a:cubicBezTo>
                <a:cubicBezTo>
                  <a:pt x="3969262" y="5397845"/>
                  <a:pt x="3981248" y="5449403"/>
                  <a:pt x="3981869" y="5471875"/>
                </a:cubicBezTo>
                <a:cubicBezTo>
                  <a:pt x="3957580" y="5534944"/>
                  <a:pt x="3976666" y="5598829"/>
                  <a:pt x="3901990" y="5708604"/>
                </a:cubicBezTo>
                <a:cubicBezTo>
                  <a:pt x="3897618" y="5810136"/>
                  <a:pt x="3870199" y="5788842"/>
                  <a:pt x="3860571" y="5821275"/>
                </a:cubicBezTo>
                <a:cubicBezTo>
                  <a:pt x="3868171" y="5831278"/>
                  <a:pt x="3866949" y="5900968"/>
                  <a:pt x="3849074" y="5900679"/>
                </a:cubicBezTo>
                <a:cubicBezTo>
                  <a:pt x="3871964" y="5925143"/>
                  <a:pt x="3834226" y="5972433"/>
                  <a:pt x="3841809" y="5992005"/>
                </a:cubicBezTo>
                <a:cubicBezTo>
                  <a:pt x="3848533" y="6035132"/>
                  <a:pt x="3834497" y="6078819"/>
                  <a:pt x="3832901" y="6122412"/>
                </a:cubicBezTo>
                <a:cubicBezTo>
                  <a:pt x="3799640" y="6263751"/>
                  <a:pt x="3784898" y="6198720"/>
                  <a:pt x="3804166" y="6389843"/>
                </a:cubicBezTo>
                <a:cubicBezTo>
                  <a:pt x="3799226" y="6482285"/>
                  <a:pt x="3740829" y="6538361"/>
                  <a:pt x="3736537" y="6595214"/>
                </a:cubicBezTo>
                <a:cubicBezTo>
                  <a:pt x="3692112" y="6745846"/>
                  <a:pt x="3660956" y="6804405"/>
                  <a:pt x="3649707" y="6848925"/>
                </a:cubicBezTo>
                <a:lnTo>
                  <a:pt x="3649314" y="6857996"/>
                </a:lnTo>
                <a:lnTo>
                  <a:pt x="4585648" y="6857996"/>
                </a:lnTo>
                <a:lnTo>
                  <a:pt x="4585648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53FF35-9100-B9C5-D512-736AF8D10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9029" y="2147356"/>
            <a:ext cx="7222001" cy="455271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Bookman Old Style"/>
                <a:ea typeface="+mn-lt"/>
                <a:cs typeface="+mn-lt"/>
              </a:rPr>
              <a:t>Молнии — серьезная угроза для жизни людей. За год от молний на Земле погибает около 3000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человек.Чаще</a:t>
            </a:r>
            <a:r>
              <a:rPr lang="ru-RU" dirty="0">
                <a:latin typeface="Bookman Old Style"/>
                <a:ea typeface="+mn-lt"/>
                <a:cs typeface="+mn-lt"/>
              </a:rPr>
              <a:t> поражаются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люди,которые</a:t>
            </a:r>
            <a:r>
              <a:rPr lang="ru-RU" dirty="0">
                <a:latin typeface="Bookman Old Style"/>
                <a:ea typeface="+mn-lt"/>
                <a:cs typeface="+mn-lt"/>
              </a:rPr>
              <a:t> укрываются от грозы под одиноко стоящими деревьями. Подвергаются опасности и люди, находящиеся около работающего Электрооборудования. 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Оченьопасны</a:t>
            </a:r>
            <a:r>
              <a:rPr lang="ru-RU" dirty="0">
                <a:latin typeface="Bookman Old Style"/>
                <a:ea typeface="+mn-lt"/>
                <a:cs typeface="+mn-lt"/>
              </a:rPr>
              <a:t> взрывы шаровых молний, так как во время взрыва выделяется огромная энергия, способная вызвать пожар.</a:t>
            </a:r>
            <a:endParaRPr lang="en-US" dirty="0">
              <a:latin typeface="Bembo"/>
              <a:cs typeface="+mn-lt"/>
            </a:endParaRPr>
          </a:p>
          <a:p>
            <a:pPr>
              <a:lnSpc>
                <a:spcPct val="90000"/>
              </a:lnSpc>
            </a:pPr>
            <a:r>
              <a:rPr lang="ru-RU" dirty="0">
                <a:latin typeface="Bookman Old Style"/>
                <a:ea typeface="+mn-lt"/>
                <a:cs typeface="+mn-lt"/>
              </a:rPr>
              <a:t>В организме пострадавших отмечаются изменения, как при поражении электротоком. Жертва теряет сознание, падает, могут отмечаться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судороги,часто</a:t>
            </a:r>
            <a:r>
              <a:rPr lang="ru-RU" dirty="0">
                <a:latin typeface="Bookman Old Style"/>
                <a:ea typeface="+mn-lt"/>
                <a:cs typeface="+mn-lt"/>
              </a:rPr>
              <a:t> останавливается дыхание и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сердцебиение.На</a:t>
            </a:r>
            <a:r>
              <a:rPr lang="ru-RU" dirty="0">
                <a:latin typeface="Bookman Old Style"/>
                <a:ea typeface="+mn-lt"/>
                <a:cs typeface="+mn-lt"/>
              </a:rPr>
              <a:t> теле появляются «метки тока», места входа и выхода электричества</a:t>
            </a:r>
            <a:br>
              <a:rPr lang="ru-RU" sz="1400" dirty="0">
                <a:ea typeface="+mn-lt"/>
                <a:cs typeface="+mn-lt"/>
              </a:rPr>
            </a:br>
            <a:br>
              <a:rPr lang="en-US" sz="1400" dirty="0"/>
            </a:b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727530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картинки : природа, легкий, облако, небо, ночь, дождь, пустыня ...">
            <a:extLst>
              <a:ext uri="{FF2B5EF4-FFF2-40B4-BE49-F238E27FC236}">
                <a16:creationId xmlns:a16="http://schemas.microsoft.com/office/drawing/2014/main" id="{76EFDBF5-B039-A40E-69A5-C42E799A26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701" b="1299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332F4-E6AA-966B-6922-D34D1BC8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432" y="1215124"/>
            <a:ext cx="4789539" cy="35447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dirty="0">
                <a:latin typeface="Bookman Old Style"/>
                <a:ea typeface="+mj-lt"/>
                <a:cs typeface="+mj-lt"/>
              </a:rPr>
              <a:t>Правила защиты от грозы</a:t>
            </a:r>
            <a:br>
              <a:rPr lang="ru-RU" sz="1800" dirty="0">
                <a:latin typeface="Bookman Old Style"/>
                <a:ea typeface="+mj-lt"/>
                <a:cs typeface="+mj-lt"/>
              </a:rPr>
            </a:br>
            <a:r>
              <a:rPr lang="ru-RU" sz="1800" dirty="0">
                <a:latin typeface="Bookman Old Style"/>
                <a:ea typeface="+mj-lt"/>
                <a:cs typeface="+mj-lt"/>
              </a:rPr>
              <a:t>для находящихся на улице:</a:t>
            </a:r>
            <a:endParaRPr lang="ru-RU" sz="1800" dirty="0">
              <a:latin typeface="Bookman Old Style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984491-29CD-11AE-28E8-B7E7F07E9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169" y="1828389"/>
            <a:ext cx="4774746" cy="3943882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600" dirty="0">
                <a:latin typeface="Bookman Old Style"/>
                <a:ea typeface="+mn-lt"/>
                <a:cs typeface="+mn-lt"/>
              </a:rPr>
              <a:t>1. Оказавшись на улице, постарайтесь спрятаться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в доме или машине (только предварительно опустив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радиоантенну).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2. Не стойте в толпе. Соблюдайте дистанцию не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меньше 10 метров. Иначе если ударит молния –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поразит всех.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3. Избавьтесь от металлических предметов.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Бляхи, сережки, цепочки и т.п. вещи лучше снять.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Замечено, что молния часто ударяет в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металлические предметы.</a:t>
            </a:r>
            <a:endParaRPr lang="ru-RU" sz="1600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789135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нешний, город&#10;&#10;Автоматически созданное описание">
            <a:extLst>
              <a:ext uri="{FF2B5EF4-FFF2-40B4-BE49-F238E27FC236}">
                <a16:creationId xmlns:a16="http://schemas.microsoft.com/office/drawing/2014/main" id="{EE8DA6BB-17B4-9D13-5FE8-590F64472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87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3DCB4B-2F18-9178-FCB8-5E15AB437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545" y="1373274"/>
            <a:ext cx="4775162" cy="18194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200">
                <a:latin typeface="Bookman Old Style"/>
                <a:ea typeface="+mj-lt"/>
                <a:cs typeface="+mj-lt"/>
              </a:rPr>
              <a:t>Правила защиты от грозы</a:t>
            </a:r>
            <a:br>
              <a:rPr lang="ru-RU" sz="2200">
                <a:latin typeface="Bookman Old Style"/>
                <a:ea typeface="+mj-lt"/>
                <a:cs typeface="+mj-lt"/>
              </a:rPr>
            </a:br>
            <a:r>
              <a:rPr lang="ru-RU" sz="2200">
                <a:latin typeface="Bookman Old Style"/>
                <a:ea typeface="+mj-lt"/>
                <a:cs typeface="+mj-lt"/>
              </a:rPr>
              <a:t>для находящихся в помещении:</a:t>
            </a:r>
            <a:endParaRPr lang="ru-RU" sz="2200">
              <a:latin typeface="Bookman Old Style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B40147-A536-C078-BD15-04AA0EA74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772" y="1900276"/>
            <a:ext cx="5076672" cy="388637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400" dirty="0">
                <a:latin typeface="Bookman Old Style"/>
                <a:ea typeface="+mn-lt"/>
                <a:cs typeface="+mn-lt"/>
              </a:rPr>
              <a:t>1. Закройте все окна и форточки с целью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защиты от сквозняков.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2. Выключите все электрические приборы, в том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числе компьютеры и телевизоры.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3. Не подходите к ваннам и раковинам, не касайтесь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труб центрального отопления и водопровода, которые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соединяют дом с землей.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4. Не пользуйтесь обычным телефоном, т.к. ток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грозового разряда может войти в дом по телефонному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проводу от рядом стоящего столба. Считается, что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говорить по мобильному телефону безопасней.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5. Если вдруг в комнату залетела шаровая молния, не</a:t>
            </a:r>
            <a:br>
              <a:rPr lang="ru-RU" sz="1400" dirty="0">
                <a:latin typeface="Bookman Old Style"/>
                <a:ea typeface="+mn-lt"/>
                <a:cs typeface="+mn-lt"/>
              </a:rPr>
            </a:br>
            <a:r>
              <a:rPr lang="ru-RU" sz="1400" dirty="0">
                <a:latin typeface="Bookman Old Style"/>
                <a:ea typeface="+mn-lt"/>
                <a:cs typeface="+mn-lt"/>
              </a:rPr>
              <a:t>делайте резких движений, а просто замрите.</a:t>
            </a:r>
            <a:endParaRPr lang="ru-RU" sz="1400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793264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ешний, небо, тем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F38B1B1F-D529-4FF1-C1D8-8524F3995D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1333" b="4398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30578-99DD-081F-EEC2-E2590528F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809" y="1071350"/>
            <a:ext cx="4775162" cy="64202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1800" dirty="0">
                <a:latin typeface="Bookman Old Style"/>
                <a:ea typeface="+mj-lt"/>
                <a:cs typeface="+mj-lt"/>
              </a:rPr>
              <a:t>Правила защиты от грозы для находящихся на открытой местности:</a:t>
            </a:r>
            <a:endParaRPr lang="ru-RU" sz="1800">
              <a:latin typeface="Bookman Old Style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D819FE-792F-64C2-8574-3DD9BC040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3659" y="2015295"/>
            <a:ext cx="4990407" cy="3771354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600" dirty="0">
                <a:latin typeface="Bookman Old Style"/>
                <a:ea typeface="+mn-lt"/>
                <a:cs typeface="+mn-lt"/>
              </a:rPr>
              <a:t>1. Если поблизости укрытия нет, выйдите на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открытую местность и согнувшись, прижмитесь к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земле. Просто ложиться на землю нельзя!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2. Отойдите дальше от отдельно стоящих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деревьев и высоких строений.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3. Избегайте холмов и других возвышенностей;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безопаснее укрыться под группой из нескольких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деревьев.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4. Если есть канава, то прячьтесь в ней.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5. Избавьтесь от металлических предметов.</a:t>
            </a:r>
            <a:br>
              <a:rPr lang="ru-RU" sz="1600" dirty="0">
                <a:latin typeface="Bookman Old Style"/>
                <a:ea typeface="+mn-lt"/>
                <a:cs typeface="+mn-lt"/>
              </a:rPr>
            </a:br>
            <a:r>
              <a:rPr lang="ru-RU" sz="1600" dirty="0">
                <a:latin typeface="Bookman Old Style"/>
                <a:ea typeface="+mn-lt"/>
                <a:cs typeface="+mn-lt"/>
              </a:rPr>
              <a:t>6. Если нет укрытия, то присядьте на корточки и обхвати руками колени.</a:t>
            </a:r>
            <a:br>
              <a:rPr lang="ru-RU" sz="1300" dirty="0">
                <a:ea typeface="+mn-lt"/>
                <a:cs typeface="+mn-lt"/>
              </a:rPr>
            </a:br>
            <a:endParaRPr lang="ru-RU" sz="1300">
              <a:ea typeface="+mn-lt"/>
              <a:cs typeface="+mn-lt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2142880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940161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2914FC-9739-4AB8-5F75-F193A7E9A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13" y="221412"/>
            <a:ext cx="4476464" cy="121602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  <a:latin typeface="Bookman Old Style"/>
                <a:ea typeface="+mj-lt"/>
                <a:cs typeface="+mj-lt"/>
              </a:rPr>
              <a:t>Актуальность:</a:t>
            </a:r>
            <a:endParaRPr lang="ru-RU" dirty="0">
              <a:solidFill>
                <a:srgbClr val="002060"/>
              </a:solidFill>
              <a:latin typeface="Bookman Old Style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51524B-F75B-7160-F782-53519BF19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313" y="1531081"/>
            <a:ext cx="3875963" cy="41070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Bookman Old Style"/>
                <a:ea typeface="+mn-lt"/>
                <a:cs typeface="+mn-lt"/>
              </a:rPr>
              <a:t>Молнии и грозы – одно из самых ярких природных явлений, которое вызывает огромный интерес и вместе с тем мистический ужас, манит своим величием и красотой еще с глубокой древности. Однако и с этой гигантской «электрической батареей», работающей миллиарды лет человек сумел договориться, благодаря развитию научных знаний.</a:t>
            </a:r>
            <a:endParaRPr lang="ru-RU" dirty="0">
              <a:latin typeface="Bookman Old Style"/>
            </a:endParaRPr>
          </a:p>
        </p:txBody>
      </p:sp>
      <p:pic>
        <p:nvPicPr>
          <p:cNvPr id="4" name="Рисунок 4" descr="Удивительная молния над ночной Авдеевкой: опубликованы впечатляющие ...">
            <a:extLst>
              <a:ext uri="{FF2B5EF4-FFF2-40B4-BE49-F238E27FC236}">
                <a16:creationId xmlns:a16="http://schemas.microsoft.com/office/drawing/2014/main" id="{F78AA49F-1380-C9FB-954A-DF227D989D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28" r="39717" b="1"/>
          <a:stretch/>
        </p:blipFill>
        <p:spPr>
          <a:xfrm>
            <a:off x="5251840" y="10"/>
            <a:ext cx="6940161" cy="6868876"/>
          </a:xfrm>
          <a:custGeom>
            <a:avLst/>
            <a:gdLst/>
            <a:ahLst/>
            <a:cxnLst/>
            <a:rect l="l" t="t" r="r" b="b"/>
            <a:pathLst>
              <a:path w="6940161" h="6857999">
                <a:moveTo>
                  <a:pt x="857190" y="0"/>
                </a:moveTo>
                <a:lnTo>
                  <a:pt x="6940161" y="0"/>
                </a:lnTo>
                <a:lnTo>
                  <a:pt x="6940161" y="6857999"/>
                </a:lnTo>
                <a:lnTo>
                  <a:pt x="496459" y="6857999"/>
                </a:lnTo>
                <a:lnTo>
                  <a:pt x="486507" y="6839466"/>
                </a:lnTo>
                <a:cubicBezTo>
                  <a:pt x="477389" y="6820641"/>
                  <a:pt x="471173" y="6801859"/>
                  <a:pt x="480078" y="6795812"/>
                </a:cubicBezTo>
                <a:cubicBezTo>
                  <a:pt x="475408" y="6761382"/>
                  <a:pt x="493736" y="6723009"/>
                  <a:pt x="482330" y="6676796"/>
                </a:cubicBezTo>
                <a:cubicBezTo>
                  <a:pt x="479519" y="6617030"/>
                  <a:pt x="476161" y="6634511"/>
                  <a:pt x="469648" y="6539722"/>
                </a:cubicBezTo>
                <a:cubicBezTo>
                  <a:pt x="459969" y="6498384"/>
                  <a:pt x="496382" y="6456575"/>
                  <a:pt x="477855" y="6433501"/>
                </a:cubicBezTo>
                <a:cubicBezTo>
                  <a:pt x="464018" y="6378655"/>
                  <a:pt x="442310" y="6325849"/>
                  <a:pt x="414008" y="6271586"/>
                </a:cubicBezTo>
                <a:cubicBezTo>
                  <a:pt x="378091" y="6226697"/>
                  <a:pt x="377466" y="6140798"/>
                  <a:pt x="299660" y="6080454"/>
                </a:cubicBezTo>
                <a:cubicBezTo>
                  <a:pt x="268606" y="6014324"/>
                  <a:pt x="244498" y="5964143"/>
                  <a:pt x="221239" y="5913249"/>
                </a:cubicBezTo>
                <a:cubicBezTo>
                  <a:pt x="210139" y="5897439"/>
                  <a:pt x="175369" y="5809427"/>
                  <a:pt x="160103" y="5775094"/>
                </a:cubicBezTo>
                <a:cubicBezTo>
                  <a:pt x="87298" y="5686529"/>
                  <a:pt x="103897" y="5672717"/>
                  <a:pt x="87873" y="5573809"/>
                </a:cubicBezTo>
                <a:cubicBezTo>
                  <a:pt x="76224" y="5541231"/>
                  <a:pt x="76748" y="5525076"/>
                  <a:pt x="57933" y="5490695"/>
                </a:cubicBezTo>
                <a:lnTo>
                  <a:pt x="30889" y="5398377"/>
                </a:lnTo>
                <a:lnTo>
                  <a:pt x="34140" y="5390971"/>
                </a:lnTo>
                <a:lnTo>
                  <a:pt x="35928" y="5390229"/>
                </a:lnTo>
                <a:lnTo>
                  <a:pt x="16968" y="5309266"/>
                </a:lnTo>
                <a:cubicBezTo>
                  <a:pt x="13970" y="5303642"/>
                  <a:pt x="-917" y="5289094"/>
                  <a:pt x="2490" y="5276920"/>
                </a:cubicBezTo>
                <a:lnTo>
                  <a:pt x="24907" y="5208159"/>
                </a:lnTo>
                <a:lnTo>
                  <a:pt x="31839" y="5162682"/>
                </a:lnTo>
                <a:cubicBezTo>
                  <a:pt x="28501" y="5155528"/>
                  <a:pt x="24609" y="5048935"/>
                  <a:pt x="18796" y="5043371"/>
                </a:cubicBezTo>
                <a:cubicBezTo>
                  <a:pt x="54584" y="4976689"/>
                  <a:pt x="5001" y="4985095"/>
                  <a:pt x="14358" y="4908985"/>
                </a:cubicBezTo>
                <a:cubicBezTo>
                  <a:pt x="17201" y="4816358"/>
                  <a:pt x="5675" y="4749418"/>
                  <a:pt x="4769" y="4643799"/>
                </a:cubicBezTo>
                <a:cubicBezTo>
                  <a:pt x="4111" y="4581455"/>
                  <a:pt x="-7137" y="4509050"/>
                  <a:pt x="7402" y="4395547"/>
                </a:cubicBezTo>
                <a:cubicBezTo>
                  <a:pt x="11591" y="4330720"/>
                  <a:pt x="28535" y="4313913"/>
                  <a:pt x="23462" y="4274064"/>
                </a:cubicBezTo>
                <a:cubicBezTo>
                  <a:pt x="22995" y="4245538"/>
                  <a:pt x="22530" y="4217012"/>
                  <a:pt x="22063" y="4188486"/>
                </a:cubicBezTo>
                <a:lnTo>
                  <a:pt x="24672" y="4170100"/>
                </a:lnTo>
                <a:lnTo>
                  <a:pt x="34973" y="4166123"/>
                </a:lnTo>
                <a:lnTo>
                  <a:pt x="26424" y="4120096"/>
                </a:lnTo>
                <a:cubicBezTo>
                  <a:pt x="28986" y="4109871"/>
                  <a:pt x="49338" y="4079429"/>
                  <a:pt x="47886" y="4066698"/>
                </a:cubicBezTo>
                <a:cubicBezTo>
                  <a:pt x="26522" y="4022850"/>
                  <a:pt x="34453" y="4030338"/>
                  <a:pt x="47327" y="3969172"/>
                </a:cubicBezTo>
                <a:cubicBezTo>
                  <a:pt x="40297" y="3948973"/>
                  <a:pt x="40044" y="3857354"/>
                  <a:pt x="53093" y="3844350"/>
                </a:cubicBezTo>
                <a:cubicBezTo>
                  <a:pt x="55739" y="3830819"/>
                  <a:pt x="50778" y="3815585"/>
                  <a:pt x="64866" y="3808459"/>
                </a:cubicBezTo>
                <a:cubicBezTo>
                  <a:pt x="81775" y="3797121"/>
                  <a:pt x="54599" y="3752382"/>
                  <a:pt x="74864" y="3757643"/>
                </a:cubicBezTo>
                <a:cubicBezTo>
                  <a:pt x="56224" y="3725828"/>
                  <a:pt x="74270" y="3660981"/>
                  <a:pt x="82640" y="3632606"/>
                </a:cubicBezTo>
                <a:cubicBezTo>
                  <a:pt x="85981" y="3582255"/>
                  <a:pt x="88778" y="3571708"/>
                  <a:pt x="89222" y="3534990"/>
                </a:cubicBezTo>
                <a:cubicBezTo>
                  <a:pt x="92019" y="3533125"/>
                  <a:pt x="80706" y="3481126"/>
                  <a:pt x="79835" y="3454133"/>
                </a:cubicBezTo>
                <a:cubicBezTo>
                  <a:pt x="78963" y="3427139"/>
                  <a:pt x="96173" y="3390611"/>
                  <a:pt x="83991" y="3373027"/>
                </a:cubicBezTo>
                <a:cubicBezTo>
                  <a:pt x="80767" y="3298527"/>
                  <a:pt x="69808" y="3290617"/>
                  <a:pt x="62958" y="3222737"/>
                </a:cubicBezTo>
                <a:cubicBezTo>
                  <a:pt x="59618" y="3146284"/>
                  <a:pt x="39695" y="3184007"/>
                  <a:pt x="49209" y="3118188"/>
                </a:cubicBezTo>
                <a:cubicBezTo>
                  <a:pt x="65221" y="3109217"/>
                  <a:pt x="85573" y="3024732"/>
                  <a:pt x="78480" y="3003808"/>
                </a:cubicBezTo>
                <a:cubicBezTo>
                  <a:pt x="78037" y="2966753"/>
                  <a:pt x="77812" y="2989870"/>
                  <a:pt x="77566" y="2944921"/>
                </a:cubicBezTo>
                <a:lnTo>
                  <a:pt x="94406" y="2877744"/>
                </a:lnTo>
                <a:cubicBezTo>
                  <a:pt x="87936" y="2880724"/>
                  <a:pt x="108480" y="2822146"/>
                  <a:pt x="108051" y="2807161"/>
                </a:cubicBezTo>
                <a:cubicBezTo>
                  <a:pt x="110507" y="2775643"/>
                  <a:pt x="80880" y="2769288"/>
                  <a:pt x="107377" y="2752347"/>
                </a:cubicBezTo>
                <a:lnTo>
                  <a:pt x="114975" y="2748299"/>
                </a:lnTo>
                <a:cubicBezTo>
                  <a:pt x="115205" y="2745962"/>
                  <a:pt x="115434" y="2743625"/>
                  <a:pt x="115663" y="2741288"/>
                </a:cubicBezTo>
                <a:cubicBezTo>
                  <a:pt x="115098" y="2737657"/>
                  <a:pt x="112995" y="2735847"/>
                  <a:pt x="107929" y="2737160"/>
                </a:cubicBezTo>
                <a:cubicBezTo>
                  <a:pt x="126569" y="2705347"/>
                  <a:pt x="119693" y="2699356"/>
                  <a:pt x="122707" y="2659631"/>
                </a:cubicBezTo>
                <a:cubicBezTo>
                  <a:pt x="135394" y="2612127"/>
                  <a:pt x="120483" y="2628594"/>
                  <a:pt x="145471" y="2573336"/>
                </a:cubicBezTo>
                <a:cubicBezTo>
                  <a:pt x="156086" y="2559732"/>
                  <a:pt x="170382" y="2541339"/>
                  <a:pt x="170626" y="2528057"/>
                </a:cubicBezTo>
                <a:lnTo>
                  <a:pt x="202713" y="2489594"/>
                </a:lnTo>
                <a:cubicBezTo>
                  <a:pt x="203853" y="2487774"/>
                  <a:pt x="204248" y="2473350"/>
                  <a:pt x="203650" y="2468303"/>
                </a:cubicBezTo>
                <a:lnTo>
                  <a:pt x="223316" y="2460480"/>
                </a:lnTo>
                <a:lnTo>
                  <a:pt x="215120" y="2423535"/>
                </a:lnTo>
                <a:lnTo>
                  <a:pt x="223455" y="2404394"/>
                </a:lnTo>
                <a:cubicBezTo>
                  <a:pt x="243490" y="2392610"/>
                  <a:pt x="229596" y="2347474"/>
                  <a:pt x="238853" y="2324643"/>
                </a:cubicBezTo>
                <a:cubicBezTo>
                  <a:pt x="239504" y="2297698"/>
                  <a:pt x="266477" y="2284202"/>
                  <a:pt x="272463" y="2255535"/>
                </a:cubicBezTo>
                <a:cubicBezTo>
                  <a:pt x="290597" y="2249648"/>
                  <a:pt x="306594" y="2207828"/>
                  <a:pt x="294092" y="2184679"/>
                </a:cubicBezTo>
                <a:lnTo>
                  <a:pt x="323221" y="2093132"/>
                </a:lnTo>
                <a:cubicBezTo>
                  <a:pt x="348282" y="2084587"/>
                  <a:pt x="366071" y="1985868"/>
                  <a:pt x="377324" y="1950235"/>
                </a:cubicBezTo>
                <a:cubicBezTo>
                  <a:pt x="397581" y="1920183"/>
                  <a:pt x="445208" y="1898905"/>
                  <a:pt x="457649" y="1861568"/>
                </a:cubicBezTo>
                <a:cubicBezTo>
                  <a:pt x="464664" y="1810687"/>
                  <a:pt x="447457" y="1869507"/>
                  <a:pt x="451972" y="1809499"/>
                </a:cubicBezTo>
                <a:cubicBezTo>
                  <a:pt x="450982" y="1754297"/>
                  <a:pt x="465413" y="1767680"/>
                  <a:pt x="474550" y="1693716"/>
                </a:cubicBezTo>
                <a:cubicBezTo>
                  <a:pt x="473258" y="1654244"/>
                  <a:pt x="481626" y="1627007"/>
                  <a:pt x="481301" y="1605195"/>
                </a:cubicBezTo>
                <a:cubicBezTo>
                  <a:pt x="490491" y="1568952"/>
                  <a:pt x="493569" y="1564518"/>
                  <a:pt x="497837" y="1516217"/>
                </a:cubicBezTo>
                <a:cubicBezTo>
                  <a:pt x="503639" y="1488452"/>
                  <a:pt x="534082" y="1457870"/>
                  <a:pt x="513281" y="1429841"/>
                </a:cubicBezTo>
                <a:cubicBezTo>
                  <a:pt x="527326" y="1412325"/>
                  <a:pt x="570430" y="1413592"/>
                  <a:pt x="550104" y="1380081"/>
                </a:cubicBezTo>
                <a:cubicBezTo>
                  <a:pt x="575583" y="1394128"/>
                  <a:pt x="551452" y="1335176"/>
                  <a:pt x="574526" y="1334891"/>
                </a:cubicBezTo>
                <a:cubicBezTo>
                  <a:pt x="593486" y="1336427"/>
                  <a:pt x="633157" y="1194568"/>
                  <a:pt x="638123" y="1185551"/>
                </a:cubicBezTo>
                <a:cubicBezTo>
                  <a:pt x="647468" y="1149210"/>
                  <a:pt x="657504" y="1148087"/>
                  <a:pt x="664747" y="1111168"/>
                </a:cubicBezTo>
                <a:cubicBezTo>
                  <a:pt x="679107" y="1057226"/>
                  <a:pt x="652121" y="1022543"/>
                  <a:pt x="664913" y="993353"/>
                </a:cubicBezTo>
                <a:cubicBezTo>
                  <a:pt x="684189" y="960214"/>
                  <a:pt x="707497" y="867450"/>
                  <a:pt x="721256" y="813953"/>
                </a:cubicBezTo>
                <a:cubicBezTo>
                  <a:pt x="734607" y="746430"/>
                  <a:pt x="738988" y="666470"/>
                  <a:pt x="745023" y="588218"/>
                </a:cubicBezTo>
                <a:cubicBezTo>
                  <a:pt x="735393" y="475380"/>
                  <a:pt x="719076" y="536119"/>
                  <a:pt x="725253" y="376479"/>
                </a:cubicBezTo>
                <a:lnTo>
                  <a:pt x="735457" y="280992"/>
                </a:lnTo>
                <a:cubicBezTo>
                  <a:pt x="735270" y="276227"/>
                  <a:pt x="742007" y="223140"/>
                  <a:pt x="741820" y="218374"/>
                </a:cubicBezTo>
                <a:lnTo>
                  <a:pt x="735299" y="188178"/>
                </a:lnTo>
                <a:lnTo>
                  <a:pt x="764938" y="152404"/>
                </a:lnTo>
                <a:cubicBezTo>
                  <a:pt x="776066" y="136342"/>
                  <a:pt x="783668" y="122048"/>
                  <a:pt x="802071" y="91810"/>
                </a:cubicBezTo>
                <a:lnTo>
                  <a:pt x="849585" y="30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41058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66DE11-17E1-4DC7-B2B7-6DA2E6A9C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2E493E-0B27-4F3C-AA01-17F0A2564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7042" y="1"/>
            <a:ext cx="7354956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Красивая и страшная молния и гром. Лучшие вспышки молнии ...">
            <a:extLst>
              <a:ext uri="{FF2B5EF4-FFF2-40B4-BE49-F238E27FC236}">
                <a16:creationId xmlns:a16="http://schemas.microsoft.com/office/drawing/2014/main" id="{C8BBB7D9-3C97-3E3F-A8ED-E14680F857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37" r="21744"/>
          <a:stretch/>
        </p:blipFill>
        <p:spPr>
          <a:xfrm>
            <a:off x="4" y="1"/>
            <a:ext cx="7037119" cy="6857999"/>
          </a:xfrm>
          <a:custGeom>
            <a:avLst/>
            <a:gdLst/>
            <a:ahLst/>
            <a:cxnLst/>
            <a:rect l="l" t="t" r="r" b="b"/>
            <a:pathLst>
              <a:path w="7037119" h="6857999">
                <a:moveTo>
                  <a:pt x="0" y="0"/>
                </a:moveTo>
                <a:lnTo>
                  <a:pt x="6964192" y="0"/>
                </a:lnTo>
                <a:lnTo>
                  <a:pt x="6958160" y="70714"/>
                </a:lnTo>
                <a:cubicBezTo>
                  <a:pt x="6951001" y="105084"/>
                  <a:pt x="6926062" y="125041"/>
                  <a:pt x="6922034" y="154825"/>
                </a:cubicBezTo>
                <a:cubicBezTo>
                  <a:pt x="6888738" y="184083"/>
                  <a:pt x="6875225" y="272154"/>
                  <a:pt x="6864029" y="301580"/>
                </a:cubicBezTo>
                <a:cubicBezTo>
                  <a:pt x="6850541" y="382476"/>
                  <a:pt x="6857766" y="543626"/>
                  <a:pt x="6842156" y="642469"/>
                </a:cubicBezTo>
                <a:cubicBezTo>
                  <a:pt x="6828250" y="715553"/>
                  <a:pt x="6832569" y="729947"/>
                  <a:pt x="6802087" y="818449"/>
                </a:cubicBezTo>
                <a:cubicBezTo>
                  <a:pt x="6828151" y="830541"/>
                  <a:pt x="6801214" y="859084"/>
                  <a:pt x="6798684" y="875396"/>
                </a:cubicBezTo>
                <a:cubicBezTo>
                  <a:pt x="6792414" y="895056"/>
                  <a:pt x="6762852" y="912465"/>
                  <a:pt x="6756983" y="952375"/>
                </a:cubicBezTo>
                <a:lnTo>
                  <a:pt x="6758478" y="972424"/>
                </a:lnTo>
                <a:lnTo>
                  <a:pt x="6752651" y="996407"/>
                </a:lnTo>
                <a:cubicBezTo>
                  <a:pt x="6744201" y="1040546"/>
                  <a:pt x="6736270" y="1086165"/>
                  <a:pt x="6716997" y="1091248"/>
                </a:cubicBezTo>
                <a:cubicBezTo>
                  <a:pt x="6678332" y="1122349"/>
                  <a:pt x="6707411" y="1240829"/>
                  <a:pt x="6657090" y="1307489"/>
                </a:cubicBezTo>
                <a:cubicBezTo>
                  <a:pt x="6621135" y="1444387"/>
                  <a:pt x="6524184" y="1590429"/>
                  <a:pt x="6508075" y="1709568"/>
                </a:cubicBezTo>
                <a:cubicBezTo>
                  <a:pt x="6474780" y="1738828"/>
                  <a:pt x="6473953" y="1782449"/>
                  <a:pt x="6462759" y="1811874"/>
                </a:cubicBezTo>
                <a:cubicBezTo>
                  <a:pt x="6449270" y="1892769"/>
                  <a:pt x="6399402" y="2130120"/>
                  <a:pt x="6383790" y="2228963"/>
                </a:cubicBezTo>
                <a:cubicBezTo>
                  <a:pt x="6369883" y="2302046"/>
                  <a:pt x="6399578" y="2316440"/>
                  <a:pt x="6369096" y="2404942"/>
                </a:cubicBezTo>
                <a:cubicBezTo>
                  <a:pt x="6395161" y="2417035"/>
                  <a:pt x="6368224" y="2445577"/>
                  <a:pt x="6365696" y="2461889"/>
                </a:cubicBezTo>
                <a:cubicBezTo>
                  <a:pt x="6359423" y="2481550"/>
                  <a:pt x="6329861" y="2498958"/>
                  <a:pt x="6323990" y="2538869"/>
                </a:cubicBezTo>
                <a:cubicBezTo>
                  <a:pt x="6317721" y="2603362"/>
                  <a:pt x="6317811" y="2723423"/>
                  <a:pt x="6299971" y="2852842"/>
                </a:cubicBezTo>
                <a:cubicBezTo>
                  <a:pt x="6296888" y="2889820"/>
                  <a:pt x="6314227" y="2924069"/>
                  <a:pt x="6305256" y="2965146"/>
                </a:cubicBezTo>
                <a:lnTo>
                  <a:pt x="6297430" y="3010980"/>
                </a:lnTo>
                <a:lnTo>
                  <a:pt x="6301903" y="3017531"/>
                </a:lnTo>
                <a:lnTo>
                  <a:pt x="6312288" y="3141762"/>
                </a:lnTo>
                <a:cubicBezTo>
                  <a:pt x="6310891" y="3148458"/>
                  <a:pt x="6311653" y="3156601"/>
                  <a:pt x="6317307" y="3167974"/>
                </a:cubicBezTo>
                <a:lnTo>
                  <a:pt x="6319343" y="3170223"/>
                </a:lnTo>
                <a:lnTo>
                  <a:pt x="6388791" y="3425292"/>
                </a:lnTo>
                <a:cubicBezTo>
                  <a:pt x="6411564" y="3519098"/>
                  <a:pt x="6451294" y="3670230"/>
                  <a:pt x="6473625" y="3778499"/>
                </a:cubicBezTo>
                <a:cubicBezTo>
                  <a:pt x="6461715" y="3876413"/>
                  <a:pt x="6479795" y="3911499"/>
                  <a:pt x="6488572" y="4010514"/>
                </a:cubicBezTo>
                <a:cubicBezTo>
                  <a:pt x="6537658" y="4041328"/>
                  <a:pt x="6522549" y="4094791"/>
                  <a:pt x="6542727" y="4142824"/>
                </a:cubicBezTo>
                <a:cubicBezTo>
                  <a:pt x="6562367" y="4174785"/>
                  <a:pt x="6560025" y="4194356"/>
                  <a:pt x="6574700" y="4253089"/>
                </a:cubicBezTo>
                <a:lnTo>
                  <a:pt x="6630782" y="4495230"/>
                </a:lnTo>
                <a:cubicBezTo>
                  <a:pt x="6629041" y="4518096"/>
                  <a:pt x="6642831" y="4583613"/>
                  <a:pt x="6657121" y="4592798"/>
                </a:cubicBezTo>
                <a:cubicBezTo>
                  <a:pt x="6662404" y="4605798"/>
                  <a:pt x="6661388" y="4622935"/>
                  <a:pt x="6675304" y="4625784"/>
                </a:cubicBezTo>
                <a:cubicBezTo>
                  <a:pt x="6692614" y="4632048"/>
                  <a:pt x="6678575" y="4686348"/>
                  <a:pt x="6695194" y="4674587"/>
                </a:cubicBezTo>
                <a:cubicBezTo>
                  <a:pt x="6692850" y="4684186"/>
                  <a:pt x="6692968" y="4695174"/>
                  <a:pt x="6694674" y="4706669"/>
                </a:cubicBezTo>
                <a:lnTo>
                  <a:pt x="6696125" y="4712312"/>
                </a:lnTo>
                <a:lnTo>
                  <a:pt x="6683308" y="4752491"/>
                </a:lnTo>
                <a:cubicBezTo>
                  <a:pt x="6668335" y="4814629"/>
                  <a:pt x="6667993" y="4870176"/>
                  <a:pt x="6662625" y="4924134"/>
                </a:cubicBezTo>
                <a:cubicBezTo>
                  <a:pt x="6658601" y="5004697"/>
                  <a:pt x="6700287" y="4943260"/>
                  <a:pt x="6666282" y="5049729"/>
                </a:cubicBezTo>
                <a:cubicBezTo>
                  <a:pt x="6680923" y="5057425"/>
                  <a:pt x="6681720" y="5069899"/>
                  <a:pt x="6674923" y="5092608"/>
                </a:cubicBezTo>
                <a:cubicBezTo>
                  <a:pt x="6674055" y="5131530"/>
                  <a:pt x="6710642" y="5120894"/>
                  <a:pt x="6688949" y="5164561"/>
                </a:cubicBezTo>
                <a:lnTo>
                  <a:pt x="6713476" y="5227429"/>
                </a:lnTo>
                <a:cubicBezTo>
                  <a:pt x="6707551" y="5224995"/>
                  <a:pt x="6700321" y="5279972"/>
                  <a:pt x="6699741" y="5295738"/>
                </a:cubicBezTo>
                <a:cubicBezTo>
                  <a:pt x="6701613" y="5328539"/>
                  <a:pt x="6674230" y="5338382"/>
                  <a:pt x="6698438" y="5353315"/>
                </a:cubicBezTo>
                <a:lnTo>
                  <a:pt x="6705394" y="5356747"/>
                </a:lnTo>
                <a:cubicBezTo>
                  <a:pt x="6705576" y="5359175"/>
                  <a:pt x="6705758" y="5361603"/>
                  <a:pt x="6705941" y="5364029"/>
                </a:cubicBezTo>
                <a:cubicBezTo>
                  <a:pt x="6705372" y="5367899"/>
                  <a:pt x="6703413" y="5370023"/>
                  <a:pt x="6698760" y="5369188"/>
                </a:cubicBezTo>
                <a:cubicBezTo>
                  <a:pt x="6715543" y="5400565"/>
                  <a:pt x="6682626" y="5434448"/>
                  <a:pt x="6674560" y="5465115"/>
                </a:cubicBezTo>
                <a:cubicBezTo>
                  <a:pt x="6691190" y="5489165"/>
                  <a:pt x="6702277" y="5478984"/>
                  <a:pt x="6698322" y="5543278"/>
                </a:cubicBezTo>
                <a:lnTo>
                  <a:pt x="6673987" y="5606762"/>
                </a:lnTo>
                <a:lnTo>
                  <a:pt x="6665359" y="5656986"/>
                </a:lnTo>
                <a:lnTo>
                  <a:pt x="6718420" y="5747675"/>
                </a:lnTo>
                <a:cubicBezTo>
                  <a:pt x="6736039" y="5788270"/>
                  <a:pt x="6794550" y="5740224"/>
                  <a:pt x="6786357" y="5797270"/>
                </a:cubicBezTo>
                <a:cubicBezTo>
                  <a:pt x="6803000" y="5835160"/>
                  <a:pt x="6831082" y="5856958"/>
                  <a:pt x="6834299" y="5897781"/>
                </a:cubicBezTo>
                <a:cubicBezTo>
                  <a:pt x="6850938" y="5902014"/>
                  <a:pt x="6860579" y="5910872"/>
                  <a:pt x="6848771" y="5936497"/>
                </a:cubicBezTo>
                <a:lnTo>
                  <a:pt x="6883460" y="6064046"/>
                </a:lnTo>
                <a:cubicBezTo>
                  <a:pt x="6906450" y="6070324"/>
                  <a:pt x="6870051" y="6102610"/>
                  <a:pt x="6896072" y="6107188"/>
                </a:cubicBezTo>
                <a:cubicBezTo>
                  <a:pt x="6912283" y="6129421"/>
                  <a:pt x="6963567" y="6167207"/>
                  <a:pt x="6980725" y="6197444"/>
                </a:cubicBezTo>
                <a:cubicBezTo>
                  <a:pt x="6947762" y="6297975"/>
                  <a:pt x="6995609" y="6226141"/>
                  <a:pt x="6999028" y="6288610"/>
                </a:cubicBezTo>
                <a:cubicBezTo>
                  <a:pt x="6997432" y="6346629"/>
                  <a:pt x="7058551" y="6337651"/>
                  <a:pt x="7021306" y="6426700"/>
                </a:cubicBezTo>
                <a:cubicBezTo>
                  <a:pt x="7020466" y="6447474"/>
                  <a:pt x="7026793" y="6469543"/>
                  <a:pt x="7033259" y="6489284"/>
                </a:cubicBezTo>
                <a:lnTo>
                  <a:pt x="7037119" y="6501140"/>
                </a:lnTo>
                <a:lnTo>
                  <a:pt x="7037119" y="6557754"/>
                </a:lnTo>
                <a:lnTo>
                  <a:pt x="7031649" y="6569925"/>
                </a:lnTo>
                <a:cubicBezTo>
                  <a:pt x="7023197" y="6591634"/>
                  <a:pt x="7028560" y="6588450"/>
                  <a:pt x="7011548" y="6615002"/>
                </a:cubicBezTo>
                <a:cubicBezTo>
                  <a:pt x="7016567" y="6637881"/>
                  <a:pt x="7011534" y="6732922"/>
                  <a:pt x="7021837" y="6743644"/>
                </a:cubicBezTo>
                <a:cubicBezTo>
                  <a:pt x="7023032" y="6757943"/>
                  <a:pt x="7005198" y="6842091"/>
                  <a:pt x="7006394" y="6856390"/>
                </a:cubicBezTo>
                <a:lnTo>
                  <a:pt x="7037119" y="6856494"/>
                </a:lnTo>
                <a:lnTo>
                  <a:pt x="7037119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06F3EC4-451F-8B9A-224A-5F7AA8B81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554" y="767130"/>
            <a:ext cx="4503287" cy="565977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Молния</a:t>
            </a:r>
            <a:r>
              <a:rPr lang="ru-RU" dirty="0">
                <a:latin typeface="Bookman Old Style"/>
                <a:ea typeface="+mn-lt"/>
                <a:cs typeface="+mn-lt"/>
              </a:rPr>
              <a:t> - гигантский искровой разряд в атмосфере, который происходит во время грозы, проявляется яркой вспышкой света и сопровождается громом.</a:t>
            </a:r>
            <a:br>
              <a:rPr lang="ru-RU" dirty="0">
                <a:latin typeface="Bookman Old Style"/>
                <a:ea typeface="+mn-lt"/>
                <a:cs typeface="+mn-lt"/>
              </a:rPr>
            </a:br>
            <a:r>
              <a:rPr lang="ru-RU" dirty="0">
                <a:latin typeface="Bookman Old Style"/>
                <a:ea typeface="+mn-lt"/>
                <a:cs typeface="+mn-lt"/>
              </a:rPr>
              <a:t>Благодаря молниям Земля получила отрицательный электрический заряд,</a:t>
            </a:r>
            <a:br>
              <a:rPr lang="ru-RU" dirty="0">
                <a:latin typeface="Bookman Old Style"/>
                <a:ea typeface="+mn-lt"/>
                <a:cs typeface="+mn-lt"/>
              </a:rPr>
            </a:br>
            <a:r>
              <a:rPr lang="ru-RU" dirty="0">
                <a:latin typeface="Bookman Old Style"/>
                <a:ea typeface="+mn-lt"/>
                <a:cs typeface="+mn-lt"/>
              </a:rPr>
              <a:t>составляющий 600000 Кл.</a:t>
            </a:r>
            <a:br>
              <a:rPr lang="ru-RU" dirty="0">
                <a:latin typeface="Bookman Old Style"/>
                <a:ea typeface="+mn-lt"/>
                <a:cs typeface="+mn-lt"/>
              </a:rPr>
            </a:br>
            <a:r>
              <a:rPr lang="ru-RU" dirty="0">
                <a:latin typeface="Bookman Old Style"/>
                <a:ea typeface="+mn-lt"/>
                <a:cs typeface="+mn-lt"/>
              </a:rPr>
              <a:t>При попадании молний в почву проникает азот, который необходим для роста растений.</a:t>
            </a:r>
            <a:br>
              <a:rPr lang="ru-RU" dirty="0">
                <a:latin typeface="Bookman Old Style"/>
                <a:ea typeface="+mn-lt"/>
                <a:cs typeface="+mn-lt"/>
              </a:rPr>
            </a:br>
            <a:r>
              <a:rPr lang="ru-RU" dirty="0">
                <a:latin typeface="Bookman Old Style"/>
                <a:ea typeface="+mn-lt"/>
                <a:cs typeface="+mn-lt"/>
              </a:rPr>
              <a:t>Однако грозовой разряд часто дает начало пожарам, а также может нанести вред здоровью или даже убить человека.</a:t>
            </a:r>
            <a:endParaRPr lang="ru-RU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538154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940161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9B73DD-F31E-7255-155A-2039B9CF0E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276" y="682818"/>
            <a:ext cx="4508566" cy="534347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Bookman Old Style"/>
                <a:ea typeface="+mn-lt"/>
                <a:cs typeface="+mn-lt"/>
              </a:rPr>
              <a:t>Молния- это огромная электрическая искра или разряд в атмосфере. Чаще всего мы наблюдаем линейные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молнии,напоминающие</a:t>
            </a:r>
            <a:r>
              <a:rPr lang="ru-RU" dirty="0">
                <a:latin typeface="Bookman Old Style"/>
                <a:ea typeface="+mn-lt"/>
                <a:cs typeface="+mn-lt"/>
              </a:rPr>
              <a:t> реку с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притоками.Длина</a:t>
            </a:r>
            <a:r>
              <a:rPr lang="ru-RU" dirty="0">
                <a:latin typeface="Bookman Old Style"/>
                <a:ea typeface="+mn-lt"/>
                <a:cs typeface="+mn-lt"/>
              </a:rPr>
              <a:t> линейной молнии составляет до 20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км.Основной</a:t>
            </a:r>
            <a:r>
              <a:rPr lang="ru-RU" dirty="0">
                <a:latin typeface="Bookman Old Style"/>
                <a:ea typeface="+mn-lt"/>
                <a:cs typeface="+mn-lt"/>
              </a:rPr>
              <a:t> канал молнии имеет несколько ответвлений длиной 2-3 км. Диаметр от 10 до 45 см. Длительность существования молнии составляет десятые доли секунды. Средняя скорость движения молнии 150 км/с. Сила тока внутри до 200000 А. Температура плазмы в молнии свыше 10000°С.</a:t>
            </a:r>
            <a:endParaRPr lang="ru-RU" dirty="0">
              <a:latin typeface="Bookman Old Style"/>
            </a:endParaRPr>
          </a:p>
        </p:txBody>
      </p:sp>
      <p:pic>
        <p:nvPicPr>
          <p:cNvPr id="4" name="Рисунок 4" descr="Молния: откуда берется, интересные факты">
            <a:extLst>
              <a:ext uri="{FF2B5EF4-FFF2-40B4-BE49-F238E27FC236}">
                <a16:creationId xmlns:a16="http://schemas.microsoft.com/office/drawing/2014/main" id="{405F522C-9DB7-3E7A-8848-287FD38E7E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02" r="12364" b="-1"/>
          <a:stretch/>
        </p:blipFill>
        <p:spPr>
          <a:xfrm>
            <a:off x="5251840" y="10"/>
            <a:ext cx="6940161" cy="6868876"/>
          </a:xfrm>
          <a:custGeom>
            <a:avLst/>
            <a:gdLst/>
            <a:ahLst/>
            <a:cxnLst/>
            <a:rect l="l" t="t" r="r" b="b"/>
            <a:pathLst>
              <a:path w="6940161" h="6857999">
                <a:moveTo>
                  <a:pt x="857190" y="0"/>
                </a:moveTo>
                <a:lnTo>
                  <a:pt x="6940161" y="0"/>
                </a:lnTo>
                <a:lnTo>
                  <a:pt x="6940161" y="6857999"/>
                </a:lnTo>
                <a:lnTo>
                  <a:pt x="496459" y="6857999"/>
                </a:lnTo>
                <a:lnTo>
                  <a:pt x="486507" y="6839466"/>
                </a:lnTo>
                <a:cubicBezTo>
                  <a:pt x="477389" y="6820641"/>
                  <a:pt x="471173" y="6801859"/>
                  <a:pt x="480078" y="6795812"/>
                </a:cubicBezTo>
                <a:cubicBezTo>
                  <a:pt x="475408" y="6761382"/>
                  <a:pt x="493736" y="6723009"/>
                  <a:pt x="482330" y="6676796"/>
                </a:cubicBezTo>
                <a:cubicBezTo>
                  <a:pt x="479519" y="6617030"/>
                  <a:pt x="476161" y="6634511"/>
                  <a:pt x="469648" y="6539722"/>
                </a:cubicBezTo>
                <a:cubicBezTo>
                  <a:pt x="459969" y="6498384"/>
                  <a:pt x="496382" y="6456575"/>
                  <a:pt x="477855" y="6433501"/>
                </a:cubicBezTo>
                <a:cubicBezTo>
                  <a:pt x="464018" y="6378655"/>
                  <a:pt x="442310" y="6325849"/>
                  <a:pt x="414008" y="6271586"/>
                </a:cubicBezTo>
                <a:cubicBezTo>
                  <a:pt x="378091" y="6226697"/>
                  <a:pt x="377466" y="6140798"/>
                  <a:pt x="299660" y="6080454"/>
                </a:cubicBezTo>
                <a:cubicBezTo>
                  <a:pt x="268606" y="6014324"/>
                  <a:pt x="244498" y="5964143"/>
                  <a:pt x="221239" y="5913249"/>
                </a:cubicBezTo>
                <a:cubicBezTo>
                  <a:pt x="210139" y="5897439"/>
                  <a:pt x="175369" y="5809427"/>
                  <a:pt x="160103" y="5775094"/>
                </a:cubicBezTo>
                <a:cubicBezTo>
                  <a:pt x="87298" y="5686529"/>
                  <a:pt x="103897" y="5672717"/>
                  <a:pt x="87873" y="5573809"/>
                </a:cubicBezTo>
                <a:cubicBezTo>
                  <a:pt x="76224" y="5541231"/>
                  <a:pt x="76748" y="5525076"/>
                  <a:pt x="57933" y="5490695"/>
                </a:cubicBezTo>
                <a:lnTo>
                  <a:pt x="30889" y="5398377"/>
                </a:lnTo>
                <a:lnTo>
                  <a:pt x="34140" y="5390971"/>
                </a:lnTo>
                <a:lnTo>
                  <a:pt x="35928" y="5390229"/>
                </a:lnTo>
                <a:lnTo>
                  <a:pt x="16968" y="5309266"/>
                </a:lnTo>
                <a:cubicBezTo>
                  <a:pt x="13970" y="5303642"/>
                  <a:pt x="-917" y="5289094"/>
                  <a:pt x="2490" y="5276920"/>
                </a:cubicBezTo>
                <a:lnTo>
                  <a:pt x="24907" y="5208159"/>
                </a:lnTo>
                <a:lnTo>
                  <a:pt x="31839" y="5162682"/>
                </a:lnTo>
                <a:cubicBezTo>
                  <a:pt x="28501" y="5155528"/>
                  <a:pt x="24609" y="5048935"/>
                  <a:pt x="18796" y="5043371"/>
                </a:cubicBezTo>
                <a:cubicBezTo>
                  <a:pt x="54584" y="4976689"/>
                  <a:pt x="5001" y="4985095"/>
                  <a:pt x="14358" y="4908985"/>
                </a:cubicBezTo>
                <a:cubicBezTo>
                  <a:pt x="17201" y="4816358"/>
                  <a:pt x="5675" y="4749418"/>
                  <a:pt x="4769" y="4643799"/>
                </a:cubicBezTo>
                <a:cubicBezTo>
                  <a:pt x="4111" y="4581455"/>
                  <a:pt x="-7137" y="4509050"/>
                  <a:pt x="7402" y="4395547"/>
                </a:cubicBezTo>
                <a:cubicBezTo>
                  <a:pt x="11591" y="4330720"/>
                  <a:pt x="28535" y="4313913"/>
                  <a:pt x="23462" y="4274064"/>
                </a:cubicBezTo>
                <a:cubicBezTo>
                  <a:pt x="22995" y="4245538"/>
                  <a:pt x="22530" y="4217012"/>
                  <a:pt x="22063" y="4188486"/>
                </a:cubicBezTo>
                <a:lnTo>
                  <a:pt x="24672" y="4170100"/>
                </a:lnTo>
                <a:lnTo>
                  <a:pt x="34973" y="4166123"/>
                </a:lnTo>
                <a:lnTo>
                  <a:pt x="26424" y="4120096"/>
                </a:lnTo>
                <a:cubicBezTo>
                  <a:pt x="28986" y="4109871"/>
                  <a:pt x="49338" y="4079429"/>
                  <a:pt x="47886" y="4066698"/>
                </a:cubicBezTo>
                <a:cubicBezTo>
                  <a:pt x="26522" y="4022850"/>
                  <a:pt x="34453" y="4030338"/>
                  <a:pt x="47327" y="3969172"/>
                </a:cubicBezTo>
                <a:cubicBezTo>
                  <a:pt x="40297" y="3948973"/>
                  <a:pt x="40044" y="3857354"/>
                  <a:pt x="53093" y="3844350"/>
                </a:cubicBezTo>
                <a:cubicBezTo>
                  <a:pt x="55739" y="3830819"/>
                  <a:pt x="50778" y="3815585"/>
                  <a:pt x="64866" y="3808459"/>
                </a:cubicBezTo>
                <a:cubicBezTo>
                  <a:pt x="81775" y="3797121"/>
                  <a:pt x="54599" y="3752382"/>
                  <a:pt x="74864" y="3757643"/>
                </a:cubicBezTo>
                <a:cubicBezTo>
                  <a:pt x="56224" y="3725828"/>
                  <a:pt x="74270" y="3660981"/>
                  <a:pt x="82640" y="3632606"/>
                </a:cubicBezTo>
                <a:cubicBezTo>
                  <a:pt x="85981" y="3582255"/>
                  <a:pt x="88778" y="3571708"/>
                  <a:pt x="89222" y="3534990"/>
                </a:cubicBezTo>
                <a:cubicBezTo>
                  <a:pt x="92019" y="3533125"/>
                  <a:pt x="80706" y="3481126"/>
                  <a:pt x="79835" y="3454133"/>
                </a:cubicBezTo>
                <a:cubicBezTo>
                  <a:pt x="78963" y="3427139"/>
                  <a:pt x="96173" y="3390611"/>
                  <a:pt x="83991" y="3373027"/>
                </a:cubicBezTo>
                <a:cubicBezTo>
                  <a:pt x="80767" y="3298527"/>
                  <a:pt x="69808" y="3290617"/>
                  <a:pt x="62958" y="3222737"/>
                </a:cubicBezTo>
                <a:cubicBezTo>
                  <a:pt x="59618" y="3146284"/>
                  <a:pt x="39695" y="3184007"/>
                  <a:pt x="49209" y="3118188"/>
                </a:cubicBezTo>
                <a:cubicBezTo>
                  <a:pt x="65221" y="3109217"/>
                  <a:pt x="85573" y="3024732"/>
                  <a:pt x="78480" y="3003808"/>
                </a:cubicBezTo>
                <a:cubicBezTo>
                  <a:pt x="78037" y="2966753"/>
                  <a:pt x="77812" y="2989870"/>
                  <a:pt x="77566" y="2944921"/>
                </a:cubicBezTo>
                <a:lnTo>
                  <a:pt x="94406" y="2877744"/>
                </a:lnTo>
                <a:cubicBezTo>
                  <a:pt x="87936" y="2880724"/>
                  <a:pt x="108480" y="2822146"/>
                  <a:pt x="108051" y="2807161"/>
                </a:cubicBezTo>
                <a:cubicBezTo>
                  <a:pt x="110507" y="2775643"/>
                  <a:pt x="80880" y="2769288"/>
                  <a:pt x="107377" y="2752347"/>
                </a:cubicBezTo>
                <a:lnTo>
                  <a:pt x="114975" y="2748299"/>
                </a:lnTo>
                <a:cubicBezTo>
                  <a:pt x="115205" y="2745962"/>
                  <a:pt x="115434" y="2743625"/>
                  <a:pt x="115663" y="2741288"/>
                </a:cubicBezTo>
                <a:cubicBezTo>
                  <a:pt x="115098" y="2737657"/>
                  <a:pt x="112995" y="2735847"/>
                  <a:pt x="107929" y="2737160"/>
                </a:cubicBezTo>
                <a:cubicBezTo>
                  <a:pt x="126569" y="2705347"/>
                  <a:pt x="119693" y="2699356"/>
                  <a:pt x="122707" y="2659631"/>
                </a:cubicBezTo>
                <a:cubicBezTo>
                  <a:pt x="135394" y="2612127"/>
                  <a:pt x="120483" y="2628594"/>
                  <a:pt x="145471" y="2573336"/>
                </a:cubicBezTo>
                <a:cubicBezTo>
                  <a:pt x="156086" y="2559732"/>
                  <a:pt x="170382" y="2541339"/>
                  <a:pt x="170626" y="2528057"/>
                </a:cubicBezTo>
                <a:lnTo>
                  <a:pt x="202713" y="2489594"/>
                </a:lnTo>
                <a:cubicBezTo>
                  <a:pt x="203853" y="2487774"/>
                  <a:pt x="204248" y="2473350"/>
                  <a:pt x="203650" y="2468303"/>
                </a:cubicBezTo>
                <a:lnTo>
                  <a:pt x="223316" y="2460480"/>
                </a:lnTo>
                <a:lnTo>
                  <a:pt x="215120" y="2423535"/>
                </a:lnTo>
                <a:lnTo>
                  <a:pt x="223455" y="2404394"/>
                </a:lnTo>
                <a:cubicBezTo>
                  <a:pt x="243490" y="2392610"/>
                  <a:pt x="229596" y="2347474"/>
                  <a:pt x="238853" y="2324643"/>
                </a:cubicBezTo>
                <a:cubicBezTo>
                  <a:pt x="239504" y="2297698"/>
                  <a:pt x="266477" y="2284202"/>
                  <a:pt x="272463" y="2255535"/>
                </a:cubicBezTo>
                <a:cubicBezTo>
                  <a:pt x="290597" y="2249648"/>
                  <a:pt x="306594" y="2207828"/>
                  <a:pt x="294092" y="2184679"/>
                </a:cubicBezTo>
                <a:lnTo>
                  <a:pt x="323221" y="2093132"/>
                </a:lnTo>
                <a:cubicBezTo>
                  <a:pt x="348282" y="2084587"/>
                  <a:pt x="366071" y="1985868"/>
                  <a:pt x="377324" y="1950235"/>
                </a:cubicBezTo>
                <a:cubicBezTo>
                  <a:pt x="397581" y="1920183"/>
                  <a:pt x="445208" y="1898905"/>
                  <a:pt x="457649" y="1861568"/>
                </a:cubicBezTo>
                <a:cubicBezTo>
                  <a:pt x="464664" y="1810687"/>
                  <a:pt x="447457" y="1869507"/>
                  <a:pt x="451972" y="1809499"/>
                </a:cubicBezTo>
                <a:cubicBezTo>
                  <a:pt x="450982" y="1754297"/>
                  <a:pt x="465413" y="1767680"/>
                  <a:pt x="474550" y="1693716"/>
                </a:cubicBezTo>
                <a:cubicBezTo>
                  <a:pt x="473258" y="1654244"/>
                  <a:pt x="481626" y="1627007"/>
                  <a:pt x="481301" y="1605195"/>
                </a:cubicBezTo>
                <a:cubicBezTo>
                  <a:pt x="490491" y="1568952"/>
                  <a:pt x="493569" y="1564518"/>
                  <a:pt x="497837" y="1516217"/>
                </a:cubicBezTo>
                <a:cubicBezTo>
                  <a:pt x="503639" y="1488452"/>
                  <a:pt x="534082" y="1457870"/>
                  <a:pt x="513281" y="1429841"/>
                </a:cubicBezTo>
                <a:cubicBezTo>
                  <a:pt x="527326" y="1412325"/>
                  <a:pt x="570430" y="1413592"/>
                  <a:pt x="550104" y="1380081"/>
                </a:cubicBezTo>
                <a:cubicBezTo>
                  <a:pt x="575583" y="1394128"/>
                  <a:pt x="551452" y="1335176"/>
                  <a:pt x="574526" y="1334891"/>
                </a:cubicBezTo>
                <a:cubicBezTo>
                  <a:pt x="593486" y="1336427"/>
                  <a:pt x="633157" y="1194568"/>
                  <a:pt x="638123" y="1185551"/>
                </a:cubicBezTo>
                <a:cubicBezTo>
                  <a:pt x="647468" y="1149210"/>
                  <a:pt x="657504" y="1148087"/>
                  <a:pt x="664747" y="1111168"/>
                </a:cubicBezTo>
                <a:cubicBezTo>
                  <a:pt x="679107" y="1057226"/>
                  <a:pt x="652121" y="1022543"/>
                  <a:pt x="664913" y="993353"/>
                </a:cubicBezTo>
                <a:cubicBezTo>
                  <a:pt x="684189" y="960214"/>
                  <a:pt x="707497" y="867450"/>
                  <a:pt x="721256" y="813953"/>
                </a:cubicBezTo>
                <a:cubicBezTo>
                  <a:pt x="734607" y="746430"/>
                  <a:pt x="738988" y="666470"/>
                  <a:pt x="745023" y="588218"/>
                </a:cubicBezTo>
                <a:cubicBezTo>
                  <a:pt x="735393" y="475380"/>
                  <a:pt x="719076" y="536119"/>
                  <a:pt x="725253" y="376479"/>
                </a:cubicBezTo>
                <a:lnTo>
                  <a:pt x="735457" y="280992"/>
                </a:lnTo>
                <a:cubicBezTo>
                  <a:pt x="735270" y="276227"/>
                  <a:pt x="742007" y="223140"/>
                  <a:pt x="741820" y="218374"/>
                </a:cubicBezTo>
                <a:lnTo>
                  <a:pt x="735299" y="188178"/>
                </a:lnTo>
                <a:lnTo>
                  <a:pt x="764938" y="152404"/>
                </a:lnTo>
                <a:cubicBezTo>
                  <a:pt x="776066" y="136342"/>
                  <a:pt x="783668" y="122048"/>
                  <a:pt x="802071" y="91810"/>
                </a:cubicBezTo>
                <a:lnTo>
                  <a:pt x="849585" y="30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3298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940161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82A312-3438-45D4-2E6C-DF8BFBD9A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653" y="424025"/>
            <a:ext cx="4551698" cy="507030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sz="2400" dirty="0">
                <a:latin typeface="Bookman Old Style"/>
                <a:ea typeface="+mn-lt"/>
                <a:cs typeface="+mn-lt"/>
              </a:rPr>
              <a:t>Очень редкое и красивое явление – </a:t>
            </a:r>
            <a:r>
              <a:rPr lang="ru-RU" sz="2400" b="1" dirty="0">
                <a:latin typeface="Bookman Old Style"/>
                <a:ea typeface="+mn-lt"/>
                <a:cs typeface="+mn-lt"/>
              </a:rPr>
              <a:t>жемчужная 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(</a:t>
            </a:r>
            <a:r>
              <a:rPr lang="ru-RU" sz="2400" dirty="0" err="1">
                <a:latin typeface="Bookman Old Style"/>
                <a:ea typeface="+mn-lt"/>
                <a:cs typeface="+mn-lt"/>
              </a:rPr>
              <a:t>четочная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) молния.</a:t>
            </a:r>
            <a:br>
              <a:rPr lang="ru-RU" sz="2400" dirty="0">
                <a:latin typeface="Bookman Old Style"/>
                <a:ea typeface="+mn-lt"/>
                <a:cs typeface="+mn-lt"/>
              </a:rPr>
            </a:br>
            <a:r>
              <a:rPr lang="ru-RU" sz="2400" dirty="0">
                <a:latin typeface="Bookman Old Style"/>
                <a:ea typeface="+mn-lt"/>
                <a:cs typeface="+mn-lt"/>
              </a:rPr>
              <a:t>Она появляется сразу после линейной молнии и исчезает </a:t>
            </a:r>
            <a:r>
              <a:rPr lang="ru-RU" sz="2400" dirty="0" err="1">
                <a:latin typeface="Bookman Old Style"/>
                <a:ea typeface="+mn-lt"/>
                <a:cs typeface="+mn-lt"/>
              </a:rPr>
              <a:t>постепенно.Молния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 имеет вид светящихся шаров, расположенных на расстоянии 7-12 м друг от друга, напоминая собой </a:t>
            </a:r>
            <a:r>
              <a:rPr lang="ru-RU" sz="2400" dirty="0" err="1">
                <a:latin typeface="Bookman Old Style"/>
                <a:ea typeface="+mn-lt"/>
                <a:cs typeface="+mn-lt"/>
              </a:rPr>
              <a:t>жемчуг,нанизанный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 на нитку. Жемчужная молния может сопровождаться значительными звуковыми эффектами.</a:t>
            </a:r>
            <a:endParaRPr lang="ru-RU" sz="2400" dirty="0">
              <a:latin typeface="Bookman Old Style"/>
            </a:endParaRPr>
          </a:p>
        </p:txBody>
      </p:sp>
      <p:pic>
        <p:nvPicPr>
          <p:cNvPr id="4" name="Рисунок 4" descr="Как ⚠️ появляется молния: физика атмосферы, в результате чего">
            <a:extLst>
              <a:ext uri="{FF2B5EF4-FFF2-40B4-BE49-F238E27FC236}">
                <a16:creationId xmlns:a16="http://schemas.microsoft.com/office/drawing/2014/main" id="{D85CC238-12ED-714F-DB7C-CFAF51D176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93" r="31873" b="-1"/>
          <a:stretch/>
        </p:blipFill>
        <p:spPr>
          <a:xfrm>
            <a:off x="5251840" y="10"/>
            <a:ext cx="6940161" cy="6868876"/>
          </a:xfrm>
          <a:custGeom>
            <a:avLst/>
            <a:gdLst/>
            <a:ahLst/>
            <a:cxnLst/>
            <a:rect l="l" t="t" r="r" b="b"/>
            <a:pathLst>
              <a:path w="6940161" h="6857999">
                <a:moveTo>
                  <a:pt x="857190" y="0"/>
                </a:moveTo>
                <a:lnTo>
                  <a:pt x="6940161" y="0"/>
                </a:lnTo>
                <a:lnTo>
                  <a:pt x="6940161" y="6857999"/>
                </a:lnTo>
                <a:lnTo>
                  <a:pt x="496459" y="6857999"/>
                </a:lnTo>
                <a:lnTo>
                  <a:pt x="486507" y="6839466"/>
                </a:lnTo>
                <a:cubicBezTo>
                  <a:pt x="477389" y="6820641"/>
                  <a:pt x="471173" y="6801859"/>
                  <a:pt x="480078" y="6795812"/>
                </a:cubicBezTo>
                <a:cubicBezTo>
                  <a:pt x="475408" y="6761382"/>
                  <a:pt x="493736" y="6723009"/>
                  <a:pt x="482330" y="6676796"/>
                </a:cubicBezTo>
                <a:cubicBezTo>
                  <a:pt x="479519" y="6617030"/>
                  <a:pt x="476161" y="6634511"/>
                  <a:pt x="469648" y="6539722"/>
                </a:cubicBezTo>
                <a:cubicBezTo>
                  <a:pt x="459969" y="6498384"/>
                  <a:pt x="496382" y="6456575"/>
                  <a:pt x="477855" y="6433501"/>
                </a:cubicBezTo>
                <a:cubicBezTo>
                  <a:pt x="464018" y="6378655"/>
                  <a:pt x="442310" y="6325849"/>
                  <a:pt x="414008" y="6271586"/>
                </a:cubicBezTo>
                <a:cubicBezTo>
                  <a:pt x="378091" y="6226697"/>
                  <a:pt x="377466" y="6140798"/>
                  <a:pt x="299660" y="6080454"/>
                </a:cubicBezTo>
                <a:cubicBezTo>
                  <a:pt x="268606" y="6014324"/>
                  <a:pt x="244498" y="5964143"/>
                  <a:pt x="221239" y="5913249"/>
                </a:cubicBezTo>
                <a:cubicBezTo>
                  <a:pt x="210139" y="5897439"/>
                  <a:pt x="175369" y="5809427"/>
                  <a:pt x="160103" y="5775094"/>
                </a:cubicBezTo>
                <a:cubicBezTo>
                  <a:pt x="87298" y="5686529"/>
                  <a:pt x="103897" y="5672717"/>
                  <a:pt x="87873" y="5573809"/>
                </a:cubicBezTo>
                <a:cubicBezTo>
                  <a:pt x="76224" y="5541231"/>
                  <a:pt x="76748" y="5525076"/>
                  <a:pt x="57933" y="5490695"/>
                </a:cubicBezTo>
                <a:lnTo>
                  <a:pt x="30889" y="5398377"/>
                </a:lnTo>
                <a:lnTo>
                  <a:pt x="34140" y="5390971"/>
                </a:lnTo>
                <a:lnTo>
                  <a:pt x="35928" y="5390229"/>
                </a:lnTo>
                <a:lnTo>
                  <a:pt x="16968" y="5309266"/>
                </a:lnTo>
                <a:cubicBezTo>
                  <a:pt x="13970" y="5303642"/>
                  <a:pt x="-917" y="5289094"/>
                  <a:pt x="2490" y="5276920"/>
                </a:cubicBezTo>
                <a:lnTo>
                  <a:pt x="24907" y="5208159"/>
                </a:lnTo>
                <a:lnTo>
                  <a:pt x="31839" y="5162682"/>
                </a:lnTo>
                <a:cubicBezTo>
                  <a:pt x="28501" y="5155528"/>
                  <a:pt x="24609" y="5048935"/>
                  <a:pt x="18796" y="5043371"/>
                </a:cubicBezTo>
                <a:cubicBezTo>
                  <a:pt x="54584" y="4976689"/>
                  <a:pt x="5001" y="4985095"/>
                  <a:pt x="14358" y="4908985"/>
                </a:cubicBezTo>
                <a:cubicBezTo>
                  <a:pt x="17201" y="4816358"/>
                  <a:pt x="5675" y="4749418"/>
                  <a:pt x="4769" y="4643799"/>
                </a:cubicBezTo>
                <a:cubicBezTo>
                  <a:pt x="4111" y="4581455"/>
                  <a:pt x="-7137" y="4509050"/>
                  <a:pt x="7402" y="4395547"/>
                </a:cubicBezTo>
                <a:cubicBezTo>
                  <a:pt x="11591" y="4330720"/>
                  <a:pt x="28535" y="4313913"/>
                  <a:pt x="23462" y="4274064"/>
                </a:cubicBezTo>
                <a:cubicBezTo>
                  <a:pt x="22995" y="4245538"/>
                  <a:pt x="22530" y="4217012"/>
                  <a:pt x="22063" y="4188486"/>
                </a:cubicBezTo>
                <a:lnTo>
                  <a:pt x="24672" y="4170100"/>
                </a:lnTo>
                <a:lnTo>
                  <a:pt x="34973" y="4166123"/>
                </a:lnTo>
                <a:lnTo>
                  <a:pt x="26424" y="4120096"/>
                </a:lnTo>
                <a:cubicBezTo>
                  <a:pt x="28986" y="4109871"/>
                  <a:pt x="49338" y="4079429"/>
                  <a:pt x="47886" y="4066698"/>
                </a:cubicBezTo>
                <a:cubicBezTo>
                  <a:pt x="26522" y="4022850"/>
                  <a:pt x="34453" y="4030338"/>
                  <a:pt x="47327" y="3969172"/>
                </a:cubicBezTo>
                <a:cubicBezTo>
                  <a:pt x="40297" y="3948973"/>
                  <a:pt x="40044" y="3857354"/>
                  <a:pt x="53093" y="3844350"/>
                </a:cubicBezTo>
                <a:cubicBezTo>
                  <a:pt x="55739" y="3830819"/>
                  <a:pt x="50778" y="3815585"/>
                  <a:pt x="64866" y="3808459"/>
                </a:cubicBezTo>
                <a:cubicBezTo>
                  <a:pt x="81775" y="3797121"/>
                  <a:pt x="54599" y="3752382"/>
                  <a:pt x="74864" y="3757643"/>
                </a:cubicBezTo>
                <a:cubicBezTo>
                  <a:pt x="56224" y="3725828"/>
                  <a:pt x="74270" y="3660981"/>
                  <a:pt x="82640" y="3632606"/>
                </a:cubicBezTo>
                <a:cubicBezTo>
                  <a:pt x="85981" y="3582255"/>
                  <a:pt x="88778" y="3571708"/>
                  <a:pt x="89222" y="3534990"/>
                </a:cubicBezTo>
                <a:cubicBezTo>
                  <a:pt x="92019" y="3533125"/>
                  <a:pt x="80706" y="3481126"/>
                  <a:pt x="79835" y="3454133"/>
                </a:cubicBezTo>
                <a:cubicBezTo>
                  <a:pt x="78963" y="3427139"/>
                  <a:pt x="96173" y="3390611"/>
                  <a:pt x="83991" y="3373027"/>
                </a:cubicBezTo>
                <a:cubicBezTo>
                  <a:pt x="80767" y="3298527"/>
                  <a:pt x="69808" y="3290617"/>
                  <a:pt x="62958" y="3222737"/>
                </a:cubicBezTo>
                <a:cubicBezTo>
                  <a:pt x="59618" y="3146284"/>
                  <a:pt x="39695" y="3184007"/>
                  <a:pt x="49209" y="3118188"/>
                </a:cubicBezTo>
                <a:cubicBezTo>
                  <a:pt x="65221" y="3109217"/>
                  <a:pt x="85573" y="3024732"/>
                  <a:pt x="78480" y="3003808"/>
                </a:cubicBezTo>
                <a:cubicBezTo>
                  <a:pt x="78037" y="2966753"/>
                  <a:pt x="77812" y="2989870"/>
                  <a:pt x="77566" y="2944921"/>
                </a:cubicBezTo>
                <a:lnTo>
                  <a:pt x="94406" y="2877744"/>
                </a:lnTo>
                <a:cubicBezTo>
                  <a:pt x="87936" y="2880724"/>
                  <a:pt x="108480" y="2822146"/>
                  <a:pt x="108051" y="2807161"/>
                </a:cubicBezTo>
                <a:cubicBezTo>
                  <a:pt x="110507" y="2775643"/>
                  <a:pt x="80880" y="2769288"/>
                  <a:pt x="107377" y="2752347"/>
                </a:cubicBezTo>
                <a:lnTo>
                  <a:pt x="114975" y="2748299"/>
                </a:lnTo>
                <a:cubicBezTo>
                  <a:pt x="115205" y="2745962"/>
                  <a:pt x="115434" y="2743625"/>
                  <a:pt x="115663" y="2741288"/>
                </a:cubicBezTo>
                <a:cubicBezTo>
                  <a:pt x="115098" y="2737657"/>
                  <a:pt x="112995" y="2735847"/>
                  <a:pt x="107929" y="2737160"/>
                </a:cubicBezTo>
                <a:cubicBezTo>
                  <a:pt x="126569" y="2705347"/>
                  <a:pt x="119693" y="2699356"/>
                  <a:pt x="122707" y="2659631"/>
                </a:cubicBezTo>
                <a:cubicBezTo>
                  <a:pt x="135394" y="2612127"/>
                  <a:pt x="120483" y="2628594"/>
                  <a:pt x="145471" y="2573336"/>
                </a:cubicBezTo>
                <a:cubicBezTo>
                  <a:pt x="156086" y="2559732"/>
                  <a:pt x="170382" y="2541339"/>
                  <a:pt x="170626" y="2528057"/>
                </a:cubicBezTo>
                <a:lnTo>
                  <a:pt x="202713" y="2489594"/>
                </a:lnTo>
                <a:cubicBezTo>
                  <a:pt x="203853" y="2487774"/>
                  <a:pt x="204248" y="2473350"/>
                  <a:pt x="203650" y="2468303"/>
                </a:cubicBezTo>
                <a:lnTo>
                  <a:pt x="223316" y="2460480"/>
                </a:lnTo>
                <a:lnTo>
                  <a:pt x="215120" y="2423535"/>
                </a:lnTo>
                <a:lnTo>
                  <a:pt x="223455" y="2404394"/>
                </a:lnTo>
                <a:cubicBezTo>
                  <a:pt x="243490" y="2392610"/>
                  <a:pt x="229596" y="2347474"/>
                  <a:pt x="238853" y="2324643"/>
                </a:cubicBezTo>
                <a:cubicBezTo>
                  <a:pt x="239504" y="2297698"/>
                  <a:pt x="266477" y="2284202"/>
                  <a:pt x="272463" y="2255535"/>
                </a:cubicBezTo>
                <a:cubicBezTo>
                  <a:pt x="290597" y="2249648"/>
                  <a:pt x="306594" y="2207828"/>
                  <a:pt x="294092" y="2184679"/>
                </a:cubicBezTo>
                <a:lnTo>
                  <a:pt x="323221" y="2093132"/>
                </a:lnTo>
                <a:cubicBezTo>
                  <a:pt x="348282" y="2084587"/>
                  <a:pt x="366071" y="1985868"/>
                  <a:pt x="377324" y="1950235"/>
                </a:cubicBezTo>
                <a:cubicBezTo>
                  <a:pt x="397581" y="1920183"/>
                  <a:pt x="445208" y="1898905"/>
                  <a:pt x="457649" y="1861568"/>
                </a:cubicBezTo>
                <a:cubicBezTo>
                  <a:pt x="464664" y="1810687"/>
                  <a:pt x="447457" y="1869507"/>
                  <a:pt x="451972" y="1809499"/>
                </a:cubicBezTo>
                <a:cubicBezTo>
                  <a:pt x="450982" y="1754297"/>
                  <a:pt x="465413" y="1767680"/>
                  <a:pt x="474550" y="1693716"/>
                </a:cubicBezTo>
                <a:cubicBezTo>
                  <a:pt x="473258" y="1654244"/>
                  <a:pt x="481626" y="1627007"/>
                  <a:pt x="481301" y="1605195"/>
                </a:cubicBezTo>
                <a:cubicBezTo>
                  <a:pt x="490491" y="1568952"/>
                  <a:pt x="493569" y="1564518"/>
                  <a:pt x="497837" y="1516217"/>
                </a:cubicBezTo>
                <a:cubicBezTo>
                  <a:pt x="503639" y="1488452"/>
                  <a:pt x="534082" y="1457870"/>
                  <a:pt x="513281" y="1429841"/>
                </a:cubicBezTo>
                <a:cubicBezTo>
                  <a:pt x="527326" y="1412325"/>
                  <a:pt x="570430" y="1413592"/>
                  <a:pt x="550104" y="1380081"/>
                </a:cubicBezTo>
                <a:cubicBezTo>
                  <a:pt x="575583" y="1394128"/>
                  <a:pt x="551452" y="1335176"/>
                  <a:pt x="574526" y="1334891"/>
                </a:cubicBezTo>
                <a:cubicBezTo>
                  <a:pt x="593486" y="1336427"/>
                  <a:pt x="633157" y="1194568"/>
                  <a:pt x="638123" y="1185551"/>
                </a:cubicBezTo>
                <a:cubicBezTo>
                  <a:pt x="647468" y="1149210"/>
                  <a:pt x="657504" y="1148087"/>
                  <a:pt x="664747" y="1111168"/>
                </a:cubicBezTo>
                <a:cubicBezTo>
                  <a:pt x="679107" y="1057226"/>
                  <a:pt x="652121" y="1022543"/>
                  <a:pt x="664913" y="993353"/>
                </a:cubicBezTo>
                <a:cubicBezTo>
                  <a:pt x="684189" y="960214"/>
                  <a:pt x="707497" y="867450"/>
                  <a:pt x="721256" y="813953"/>
                </a:cubicBezTo>
                <a:cubicBezTo>
                  <a:pt x="734607" y="746430"/>
                  <a:pt x="738988" y="666470"/>
                  <a:pt x="745023" y="588218"/>
                </a:cubicBezTo>
                <a:cubicBezTo>
                  <a:pt x="735393" y="475380"/>
                  <a:pt x="719076" y="536119"/>
                  <a:pt x="725253" y="376479"/>
                </a:cubicBezTo>
                <a:lnTo>
                  <a:pt x="735457" y="280992"/>
                </a:lnTo>
                <a:cubicBezTo>
                  <a:pt x="735270" y="276227"/>
                  <a:pt x="742007" y="223140"/>
                  <a:pt x="741820" y="218374"/>
                </a:cubicBezTo>
                <a:lnTo>
                  <a:pt x="735299" y="188178"/>
                </a:lnTo>
                <a:lnTo>
                  <a:pt x="764938" y="152404"/>
                </a:lnTo>
                <a:cubicBezTo>
                  <a:pt x="776066" y="136342"/>
                  <a:pt x="783668" y="122048"/>
                  <a:pt x="802071" y="91810"/>
                </a:cubicBezTo>
                <a:lnTo>
                  <a:pt x="849585" y="30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7966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D20437-C88A-4F45-9C6D-DA32B29A4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2"/>
            <a:ext cx="8011236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Шаровая Молния - YouTube">
            <a:extLst>
              <a:ext uri="{FF2B5EF4-FFF2-40B4-BE49-F238E27FC236}">
                <a16:creationId xmlns:a16="http://schemas.microsoft.com/office/drawing/2014/main" id="{D9894BB3-D8CE-E881-08CF-1CCDCA58C0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2"/>
          <a:stretch/>
        </p:blipFill>
        <p:spPr>
          <a:xfrm>
            <a:off x="6136994" y="12"/>
            <a:ext cx="6055017" cy="3428999"/>
          </a:xfrm>
          <a:custGeom>
            <a:avLst/>
            <a:gdLst/>
            <a:ahLst/>
            <a:cxnLst/>
            <a:rect l="l" t="t" r="r" b="b"/>
            <a:pathLst>
              <a:path w="6055017" h="3428999">
                <a:moveTo>
                  <a:pt x="711944" y="0"/>
                </a:moveTo>
                <a:lnTo>
                  <a:pt x="6055017" y="0"/>
                </a:lnTo>
                <a:lnTo>
                  <a:pt x="6055017" y="3428999"/>
                </a:lnTo>
                <a:lnTo>
                  <a:pt x="32307" y="3428999"/>
                </a:lnTo>
                <a:lnTo>
                  <a:pt x="34693" y="3410051"/>
                </a:lnTo>
                <a:cubicBezTo>
                  <a:pt x="37039" y="3395347"/>
                  <a:pt x="38143" y="3381819"/>
                  <a:pt x="32792" y="3373027"/>
                </a:cubicBezTo>
                <a:cubicBezTo>
                  <a:pt x="29961" y="3298527"/>
                  <a:pt x="20335" y="3290617"/>
                  <a:pt x="14318" y="3222737"/>
                </a:cubicBezTo>
                <a:cubicBezTo>
                  <a:pt x="11384" y="3146284"/>
                  <a:pt x="-6116" y="3184007"/>
                  <a:pt x="2241" y="3118188"/>
                </a:cubicBezTo>
                <a:cubicBezTo>
                  <a:pt x="16306" y="3109217"/>
                  <a:pt x="34183" y="3024732"/>
                  <a:pt x="27952" y="3003808"/>
                </a:cubicBezTo>
                <a:cubicBezTo>
                  <a:pt x="27563" y="2966753"/>
                  <a:pt x="27366" y="2989870"/>
                  <a:pt x="27149" y="2944921"/>
                </a:cubicBezTo>
                <a:lnTo>
                  <a:pt x="41941" y="2877744"/>
                </a:lnTo>
                <a:cubicBezTo>
                  <a:pt x="36258" y="2880724"/>
                  <a:pt x="54303" y="2822146"/>
                  <a:pt x="53926" y="2807161"/>
                </a:cubicBezTo>
                <a:cubicBezTo>
                  <a:pt x="56083" y="2775643"/>
                  <a:pt x="30060" y="2769288"/>
                  <a:pt x="53334" y="2752347"/>
                </a:cubicBezTo>
                <a:lnTo>
                  <a:pt x="60008" y="2748299"/>
                </a:lnTo>
                <a:cubicBezTo>
                  <a:pt x="60210" y="2745962"/>
                  <a:pt x="60411" y="2743625"/>
                  <a:pt x="60613" y="2741288"/>
                </a:cubicBezTo>
                <a:cubicBezTo>
                  <a:pt x="60116" y="2737657"/>
                  <a:pt x="58269" y="2735847"/>
                  <a:pt x="53819" y="2737160"/>
                </a:cubicBezTo>
                <a:cubicBezTo>
                  <a:pt x="70191" y="2705347"/>
                  <a:pt x="64153" y="2699356"/>
                  <a:pt x="66799" y="2659631"/>
                </a:cubicBezTo>
                <a:cubicBezTo>
                  <a:pt x="77943" y="2612127"/>
                  <a:pt x="64846" y="2628594"/>
                  <a:pt x="86795" y="2573336"/>
                </a:cubicBezTo>
                <a:cubicBezTo>
                  <a:pt x="96119" y="2559732"/>
                  <a:pt x="108676" y="2541339"/>
                  <a:pt x="108890" y="2528057"/>
                </a:cubicBezTo>
                <a:lnTo>
                  <a:pt x="137074" y="2489594"/>
                </a:lnTo>
                <a:cubicBezTo>
                  <a:pt x="138076" y="2487774"/>
                  <a:pt x="138422" y="2473350"/>
                  <a:pt x="137897" y="2468303"/>
                </a:cubicBezTo>
                <a:lnTo>
                  <a:pt x="155171" y="2460480"/>
                </a:lnTo>
                <a:lnTo>
                  <a:pt x="147972" y="2423535"/>
                </a:lnTo>
                <a:lnTo>
                  <a:pt x="155293" y="2404394"/>
                </a:lnTo>
                <a:cubicBezTo>
                  <a:pt x="172891" y="2392610"/>
                  <a:pt x="160687" y="2347474"/>
                  <a:pt x="168818" y="2324643"/>
                </a:cubicBezTo>
                <a:cubicBezTo>
                  <a:pt x="169390" y="2297698"/>
                  <a:pt x="193082" y="2284202"/>
                  <a:pt x="198340" y="2255535"/>
                </a:cubicBezTo>
                <a:cubicBezTo>
                  <a:pt x="214268" y="2249648"/>
                  <a:pt x="228319" y="2207828"/>
                  <a:pt x="217338" y="2184679"/>
                </a:cubicBezTo>
                <a:lnTo>
                  <a:pt x="242924" y="2093132"/>
                </a:lnTo>
                <a:cubicBezTo>
                  <a:pt x="264937" y="2084587"/>
                  <a:pt x="280562" y="1985868"/>
                  <a:pt x="290446" y="1950235"/>
                </a:cubicBezTo>
                <a:cubicBezTo>
                  <a:pt x="308239" y="1920183"/>
                  <a:pt x="350073" y="1898905"/>
                  <a:pt x="361001" y="1861568"/>
                </a:cubicBezTo>
                <a:cubicBezTo>
                  <a:pt x="367163" y="1810687"/>
                  <a:pt x="352049" y="1869507"/>
                  <a:pt x="356015" y="1809499"/>
                </a:cubicBezTo>
                <a:cubicBezTo>
                  <a:pt x="355145" y="1754297"/>
                  <a:pt x="367821" y="1767680"/>
                  <a:pt x="375846" y="1693716"/>
                </a:cubicBezTo>
                <a:cubicBezTo>
                  <a:pt x="374712" y="1654244"/>
                  <a:pt x="382062" y="1627007"/>
                  <a:pt x="381776" y="1605195"/>
                </a:cubicBezTo>
                <a:cubicBezTo>
                  <a:pt x="389848" y="1568952"/>
                  <a:pt x="392552" y="1564518"/>
                  <a:pt x="396301" y="1516217"/>
                </a:cubicBezTo>
                <a:cubicBezTo>
                  <a:pt x="401397" y="1488452"/>
                  <a:pt x="428137" y="1457870"/>
                  <a:pt x="409866" y="1429841"/>
                </a:cubicBezTo>
                <a:cubicBezTo>
                  <a:pt x="422203" y="1412325"/>
                  <a:pt x="460064" y="1413592"/>
                  <a:pt x="442210" y="1380081"/>
                </a:cubicBezTo>
                <a:cubicBezTo>
                  <a:pt x="464590" y="1394128"/>
                  <a:pt x="443394" y="1335176"/>
                  <a:pt x="463662" y="1334891"/>
                </a:cubicBezTo>
                <a:cubicBezTo>
                  <a:pt x="480316" y="1336427"/>
                  <a:pt x="515162" y="1194568"/>
                  <a:pt x="519523" y="1185551"/>
                </a:cubicBezTo>
                <a:cubicBezTo>
                  <a:pt x="527731" y="1149210"/>
                  <a:pt x="536547" y="1148087"/>
                  <a:pt x="542909" y="1111168"/>
                </a:cubicBezTo>
                <a:cubicBezTo>
                  <a:pt x="555522" y="1057226"/>
                  <a:pt x="531818" y="1022543"/>
                  <a:pt x="543055" y="993353"/>
                </a:cubicBezTo>
                <a:cubicBezTo>
                  <a:pt x="559986" y="960214"/>
                  <a:pt x="580459" y="867450"/>
                  <a:pt x="592544" y="813953"/>
                </a:cubicBezTo>
                <a:cubicBezTo>
                  <a:pt x="604272" y="746430"/>
                  <a:pt x="608119" y="666470"/>
                  <a:pt x="613420" y="588218"/>
                </a:cubicBezTo>
                <a:cubicBezTo>
                  <a:pt x="604962" y="475380"/>
                  <a:pt x="590630" y="536119"/>
                  <a:pt x="596055" y="376479"/>
                </a:cubicBezTo>
                <a:lnTo>
                  <a:pt x="605018" y="280992"/>
                </a:lnTo>
                <a:cubicBezTo>
                  <a:pt x="604854" y="276227"/>
                  <a:pt x="610771" y="223140"/>
                  <a:pt x="610608" y="218374"/>
                </a:cubicBezTo>
                <a:lnTo>
                  <a:pt x="604880" y="188178"/>
                </a:lnTo>
                <a:lnTo>
                  <a:pt x="630913" y="152404"/>
                </a:lnTo>
                <a:cubicBezTo>
                  <a:pt x="640688" y="136342"/>
                  <a:pt x="647365" y="122048"/>
                  <a:pt x="663530" y="91810"/>
                </a:cubicBezTo>
                <a:lnTo>
                  <a:pt x="705264" y="3016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1D0FACE-8A8C-80AA-6A6E-8FC9B5285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785" y="666490"/>
            <a:ext cx="5129885" cy="558788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Шаровая молния</a:t>
            </a:r>
            <a:r>
              <a:rPr lang="ru-RU" dirty="0">
                <a:latin typeface="Bookman Old Style"/>
                <a:ea typeface="+mn-lt"/>
                <a:cs typeface="+mn-lt"/>
              </a:rPr>
              <a:t>- это легкий огненный шар . Он может быть величиной с орех или мяч и светиться белым, голубоватым или красноватым </a:t>
            </a:r>
            <a:r>
              <a:rPr lang="ru-RU" dirty="0" err="1">
                <a:latin typeface="Bookman Old Style"/>
                <a:ea typeface="+mn-lt"/>
                <a:cs typeface="+mn-lt"/>
              </a:rPr>
              <a:t>цветом.Во</a:t>
            </a:r>
            <a:r>
              <a:rPr lang="ru-RU" dirty="0">
                <a:latin typeface="Bookman Old Style"/>
                <a:ea typeface="+mn-lt"/>
                <a:cs typeface="+mn-lt"/>
              </a:rPr>
              <a:t> время грозы такая молния может влететь в открытое окно или дверь. Несколько секунд или минут она будет медленно плавать в воздухе, тихо жужжа или потрескивая. Затем может бесследно исчезнуть, а может взорваться, вызвав пожар.</a:t>
            </a:r>
          </a:p>
          <a:p>
            <a:r>
              <a:rPr lang="ru-RU" dirty="0">
                <a:latin typeface="Bookman Old Style"/>
                <a:ea typeface="+mn-lt"/>
                <a:cs typeface="+mn-lt"/>
              </a:rPr>
              <a:t>В каждый момент времени в разных точках Земли сверкают молнии более 2000 гроз. В каждую секунду около 50 молний ударяются в поверхность земли, и в среднем каждый ее квадратный километр молния поражает шесть раз за год</a:t>
            </a:r>
            <a:endParaRPr lang="ru-RU" dirty="0">
              <a:latin typeface="Bookman Old Style"/>
            </a:endParaRPr>
          </a:p>
        </p:txBody>
      </p:sp>
      <p:pic>
        <p:nvPicPr>
          <p:cNvPr id="4" name="Рисунок 4" descr="Картинки Шаровая Молния">
            <a:extLst>
              <a:ext uri="{FF2B5EF4-FFF2-40B4-BE49-F238E27FC236}">
                <a16:creationId xmlns:a16="http://schemas.microsoft.com/office/drawing/2014/main" id="{0536409E-169F-F3BD-501D-B5AD71FE49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603"/>
          <a:stretch/>
        </p:blipFill>
        <p:spPr>
          <a:xfrm>
            <a:off x="6095990" y="3428989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6096000" h="3429000">
                <a:moveTo>
                  <a:pt x="7329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436073" y="3429000"/>
                </a:lnTo>
                <a:lnTo>
                  <a:pt x="427332" y="3410468"/>
                </a:lnTo>
                <a:cubicBezTo>
                  <a:pt x="419323" y="3391643"/>
                  <a:pt x="413863" y="3372861"/>
                  <a:pt x="421685" y="3366814"/>
                </a:cubicBezTo>
                <a:cubicBezTo>
                  <a:pt x="417583" y="3332384"/>
                  <a:pt x="433681" y="3294011"/>
                  <a:pt x="423663" y="3247798"/>
                </a:cubicBezTo>
                <a:cubicBezTo>
                  <a:pt x="421194" y="3188032"/>
                  <a:pt x="418245" y="3205513"/>
                  <a:pt x="412524" y="3110724"/>
                </a:cubicBezTo>
                <a:cubicBezTo>
                  <a:pt x="404022" y="3069386"/>
                  <a:pt x="436006" y="3027577"/>
                  <a:pt x="419732" y="3004503"/>
                </a:cubicBezTo>
                <a:cubicBezTo>
                  <a:pt x="407578" y="2949657"/>
                  <a:pt x="388511" y="2896851"/>
                  <a:pt x="363651" y="2842588"/>
                </a:cubicBezTo>
                <a:cubicBezTo>
                  <a:pt x="332103" y="2797699"/>
                  <a:pt x="331554" y="2711800"/>
                  <a:pt x="263212" y="2651456"/>
                </a:cubicBezTo>
                <a:cubicBezTo>
                  <a:pt x="235935" y="2585326"/>
                  <a:pt x="214760" y="2535145"/>
                  <a:pt x="194330" y="2484251"/>
                </a:cubicBezTo>
                <a:cubicBezTo>
                  <a:pt x="184580" y="2468441"/>
                  <a:pt x="154039" y="2380429"/>
                  <a:pt x="140630" y="2346096"/>
                </a:cubicBezTo>
                <a:cubicBezTo>
                  <a:pt x="76681" y="2257531"/>
                  <a:pt x="91260" y="2243719"/>
                  <a:pt x="77185" y="2144811"/>
                </a:cubicBezTo>
                <a:cubicBezTo>
                  <a:pt x="66953" y="2112233"/>
                  <a:pt x="67414" y="2096078"/>
                  <a:pt x="50887" y="2061697"/>
                </a:cubicBezTo>
                <a:lnTo>
                  <a:pt x="27133" y="1969379"/>
                </a:lnTo>
                <a:lnTo>
                  <a:pt x="29988" y="1961973"/>
                </a:lnTo>
                <a:lnTo>
                  <a:pt x="31559" y="1961231"/>
                </a:lnTo>
                <a:lnTo>
                  <a:pt x="14905" y="1880268"/>
                </a:lnTo>
                <a:cubicBezTo>
                  <a:pt x="12271" y="1874644"/>
                  <a:pt x="-805" y="1860096"/>
                  <a:pt x="2188" y="1847922"/>
                </a:cubicBezTo>
                <a:lnTo>
                  <a:pt x="21879" y="1779161"/>
                </a:lnTo>
                <a:lnTo>
                  <a:pt x="27968" y="1733684"/>
                </a:lnTo>
                <a:cubicBezTo>
                  <a:pt x="25035" y="1726530"/>
                  <a:pt x="21617" y="1619937"/>
                  <a:pt x="16511" y="1614373"/>
                </a:cubicBezTo>
                <a:cubicBezTo>
                  <a:pt x="47946" y="1547691"/>
                  <a:pt x="4394" y="1556097"/>
                  <a:pt x="12613" y="1479987"/>
                </a:cubicBezTo>
                <a:cubicBezTo>
                  <a:pt x="15110" y="1387360"/>
                  <a:pt x="4986" y="1320420"/>
                  <a:pt x="4190" y="1214801"/>
                </a:cubicBezTo>
                <a:cubicBezTo>
                  <a:pt x="3611" y="1152457"/>
                  <a:pt x="-6268" y="1080052"/>
                  <a:pt x="6503" y="966549"/>
                </a:cubicBezTo>
                <a:cubicBezTo>
                  <a:pt x="10182" y="901722"/>
                  <a:pt x="25065" y="884915"/>
                  <a:pt x="20609" y="845066"/>
                </a:cubicBezTo>
                <a:cubicBezTo>
                  <a:pt x="20199" y="816540"/>
                  <a:pt x="19791" y="788014"/>
                  <a:pt x="19381" y="759488"/>
                </a:cubicBezTo>
                <a:lnTo>
                  <a:pt x="21672" y="741102"/>
                </a:lnTo>
                <a:lnTo>
                  <a:pt x="30720" y="737125"/>
                </a:lnTo>
                <a:lnTo>
                  <a:pt x="23211" y="691098"/>
                </a:lnTo>
                <a:cubicBezTo>
                  <a:pt x="25461" y="680873"/>
                  <a:pt x="43338" y="650431"/>
                  <a:pt x="42062" y="637700"/>
                </a:cubicBezTo>
                <a:cubicBezTo>
                  <a:pt x="23297" y="593852"/>
                  <a:pt x="30263" y="601340"/>
                  <a:pt x="41571" y="540174"/>
                </a:cubicBezTo>
                <a:cubicBezTo>
                  <a:pt x="35397" y="519975"/>
                  <a:pt x="35174" y="428356"/>
                  <a:pt x="46636" y="415352"/>
                </a:cubicBezTo>
                <a:cubicBezTo>
                  <a:pt x="48960" y="401821"/>
                  <a:pt x="44602" y="386587"/>
                  <a:pt x="56977" y="379461"/>
                </a:cubicBezTo>
                <a:cubicBezTo>
                  <a:pt x="71829" y="368123"/>
                  <a:pt x="47958" y="323384"/>
                  <a:pt x="65759" y="328645"/>
                </a:cubicBezTo>
                <a:cubicBezTo>
                  <a:pt x="49386" y="296830"/>
                  <a:pt x="65237" y="231983"/>
                  <a:pt x="72589" y="203608"/>
                </a:cubicBezTo>
                <a:cubicBezTo>
                  <a:pt x="75524" y="153257"/>
                  <a:pt x="77980" y="142710"/>
                  <a:pt x="78370" y="105992"/>
                </a:cubicBezTo>
                <a:cubicBezTo>
                  <a:pt x="80828" y="104127"/>
                  <a:pt x="70890" y="52128"/>
                  <a:pt x="70125" y="2513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436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CE2CF7-D5AA-4464-AC91-9ED1EA5D6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Бог зевс фото: Зевс и Ганимед — bubligum9000 — LiveJournal — tattoo ...">
            <a:extLst>
              <a:ext uri="{FF2B5EF4-FFF2-40B4-BE49-F238E27FC236}">
                <a16:creationId xmlns:a16="http://schemas.microsoft.com/office/drawing/2014/main" id="{025B3B07-6209-8D0B-FC37-36C1A0385F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3" r="9412"/>
          <a:stretch/>
        </p:blipFill>
        <p:spPr>
          <a:xfrm>
            <a:off x="20" y="2"/>
            <a:ext cx="4585628" cy="6857998"/>
          </a:xfrm>
          <a:custGeom>
            <a:avLst/>
            <a:gdLst/>
            <a:ahLst/>
            <a:cxnLst/>
            <a:rect l="l" t="t" r="r" b="b"/>
            <a:pathLst>
              <a:path w="4585648" h="6857998">
                <a:moveTo>
                  <a:pt x="0" y="0"/>
                </a:moveTo>
                <a:lnTo>
                  <a:pt x="3944047" y="0"/>
                </a:lnTo>
                <a:lnTo>
                  <a:pt x="3944688" y="10340"/>
                </a:lnTo>
                <a:cubicBezTo>
                  <a:pt x="3965528" y="36732"/>
                  <a:pt x="3945672" y="53579"/>
                  <a:pt x="3950304" y="81398"/>
                </a:cubicBezTo>
                <a:cubicBezTo>
                  <a:pt x="3979668" y="102733"/>
                  <a:pt x="3935739" y="103225"/>
                  <a:pt x="3930579" y="118301"/>
                </a:cubicBezTo>
                <a:lnTo>
                  <a:pt x="3930846" y="122373"/>
                </a:lnTo>
                <a:lnTo>
                  <a:pt x="3937038" y="132397"/>
                </a:lnTo>
                <a:lnTo>
                  <a:pt x="3940265" y="135982"/>
                </a:lnTo>
                <a:cubicBezTo>
                  <a:pt x="3942154" y="138523"/>
                  <a:pt x="3942977" y="140298"/>
                  <a:pt x="3943073" y="141620"/>
                </a:cubicBezTo>
                <a:cubicBezTo>
                  <a:pt x="3942998" y="141685"/>
                  <a:pt x="3942926" y="141751"/>
                  <a:pt x="3942854" y="141816"/>
                </a:cubicBezTo>
                <a:lnTo>
                  <a:pt x="3946045" y="146983"/>
                </a:lnTo>
                <a:cubicBezTo>
                  <a:pt x="3952085" y="155570"/>
                  <a:pt x="3958585" y="163800"/>
                  <a:pt x="3965281" y="171535"/>
                </a:cubicBezTo>
                <a:cubicBezTo>
                  <a:pt x="3952744" y="181711"/>
                  <a:pt x="3987015" y="208379"/>
                  <a:pt x="3955100" y="211093"/>
                </a:cubicBezTo>
                <a:cubicBezTo>
                  <a:pt x="3963231" y="221704"/>
                  <a:pt x="3979172" y="225918"/>
                  <a:pt x="3957453" y="226143"/>
                </a:cubicBezTo>
                <a:cubicBezTo>
                  <a:pt x="3959561" y="229747"/>
                  <a:pt x="3959011" y="232340"/>
                  <a:pt x="3957179" y="234484"/>
                </a:cubicBezTo>
                <a:lnTo>
                  <a:pt x="3956175" y="235199"/>
                </a:lnTo>
                <a:lnTo>
                  <a:pt x="3974755" y="258709"/>
                </a:lnTo>
                <a:cubicBezTo>
                  <a:pt x="3974810" y="259903"/>
                  <a:pt x="3974864" y="261097"/>
                  <a:pt x="3974919" y="262291"/>
                </a:cubicBezTo>
                <a:lnTo>
                  <a:pt x="3989981" y="277023"/>
                </a:lnTo>
                <a:lnTo>
                  <a:pt x="3996191" y="284947"/>
                </a:lnTo>
                <a:lnTo>
                  <a:pt x="4001190" y="286536"/>
                </a:lnTo>
                <a:cubicBezTo>
                  <a:pt x="4004786" y="288616"/>
                  <a:pt x="4007623" y="292056"/>
                  <a:pt x="4008705" y="298565"/>
                </a:cubicBezTo>
                <a:cubicBezTo>
                  <a:pt x="4008585" y="299108"/>
                  <a:pt x="4008465" y="299650"/>
                  <a:pt x="4008344" y="300194"/>
                </a:cubicBezTo>
                <a:lnTo>
                  <a:pt x="4019098" y="309203"/>
                </a:lnTo>
                <a:cubicBezTo>
                  <a:pt x="4023353" y="311943"/>
                  <a:pt x="4028131" y="314172"/>
                  <a:pt x="4033618" y="315650"/>
                </a:cubicBezTo>
                <a:cubicBezTo>
                  <a:pt x="4027964" y="354775"/>
                  <a:pt x="4065415" y="383133"/>
                  <a:pt x="4080284" y="421400"/>
                </a:cubicBezTo>
                <a:cubicBezTo>
                  <a:pt x="4052614" y="444764"/>
                  <a:pt x="4129047" y="500739"/>
                  <a:pt x="4168461" y="503092"/>
                </a:cubicBezTo>
                <a:cubicBezTo>
                  <a:pt x="4128023" y="511488"/>
                  <a:pt x="4257167" y="577423"/>
                  <a:pt x="4192557" y="560735"/>
                </a:cubicBezTo>
                <a:cubicBezTo>
                  <a:pt x="4202585" y="572893"/>
                  <a:pt x="4193454" y="589341"/>
                  <a:pt x="4176910" y="584674"/>
                </a:cubicBezTo>
                <a:cubicBezTo>
                  <a:pt x="4224177" y="618252"/>
                  <a:pt x="4225772" y="681450"/>
                  <a:pt x="4260533" y="723119"/>
                </a:cubicBezTo>
                <a:cubicBezTo>
                  <a:pt x="4242328" y="753272"/>
                  <a:pt x="4263820" y="734604"/>
                  <a:pt x="4270711" y="760720"/>
                </a:cubicBezTo>
                <a:cubicBezTo>
                  <a:pt x="4295191" y="748303"/>
                  <a:pt x="4270314" y="794183"/>
                  <a:pt x="4302509" y="789247"/>
                </a:cubicBezTo>
                <a:cubicBezTo>
                  <a:pt x="4302741" y="794159"/>
                  <a:pt x="4301954" y="799070"/>
                  <a:pt x="4300921" y="804034"/>
                </a:cubicBezTo>
                <a:cubicBezTo>
                  <a:pt x="4300749" y="804900"/>
                  <a:pt x="4300572" y="805767"/>
                  <a:pt x="4300400" y="806635"/>
                </a:cubicBezTo>
                <a:lnTo>
                  <a:pt x="4303753" y="815950"/>
                </a:lnTo>
                <a:lnTo>
                  <a:pt x="4297888" y="819940"/>
                </a:lnTo>
                <a:cubicBezTo>
                  <a:pt x="4297944" y="824938"/>
                  <a:pt x="4297999" y="829937"/>
                  <a:pt x="4298055" y="834935"/>
                </a:cubicBezTo>
                <a:cubicBezTo>
                  <a:pt x="4299172" y="840340"/>
                  <a:pt x="4301603" y="845911"/>
                  <a:pt x="4306135" y="851700"/>
                </a:cubicBezTo>
                <a:cubicBezTo>
                  <a:pt x="4332817" y="868320"/>
                  <a:pt x="4317557" y="909641"/>
                  <a:pt x="4352091" y="929754"/>
                </a:cubicBezTo>
                <a:cubicBezTo>
                  <a:pt x="4362479" y="937980"/>
                  <a:pt x="4380484" y="968513"/>
                  <a:pt x="4375270" y="977376"/>
                </a:cubicBezTo>
                <a:cubicBezTo>
                  <a:pt x="4377250" y="984377"/>
                  <a:pt x="4384849" y="990651"/>
                  <a:pt x="4377297" y="996912"/>
                </a:cubicBezTo>
                <a:cubicBezTo>
                  <a:pt x="4369005" y="1005760"/>
                  <a:pt x="4399874" y="1021625"/>
                  <a:pt x="4384684" y="1023223"/>
                </a:cubicBezTo>
                <a:cubicBezTo>
                  <a:pt x="4406172" y="1034643"/>
                  <a:pt x="4390237" y="1055523"/>
                  <a:pt x="4392472" y="1070780"/>
                </a:cubicBezTo>
                <a:cubicBezTo>
                  <a:pt x="4411832" y="1078905"/>
                  <a:pt x="4397439" y="1102903"/>
                  <a:pt x="4412067" y="1132722"/>
                </a:cubicBezTo>
                <a:cubicBezTo>
                  <a:pt x="4434025" y="1141419"/>
                  <a:pt x="4421728" y="1152870"/>
                  <a:pt x="4455281" y="1171648"/>
                </a:cubicBezTo>
                <a:cubicBezTo>
                  <a:pt x="4453907" y="1173110"/>
                  <a:pt x="4452815" y="1174775"/>
                  <a:pt x="4452047" y="1176593"/>
                </a:cubicBezTo>
                <a:cubicBezTo>
                  <a:pt x="4447572" y="1187166"/>
                  <a:pt x="4454607" y="1200545"/>
                  <a:pt x="4467755" y="1206479"/>
                </a:cubicBezTo>
                <a:lnTo>
                  <a:pt x="4498518" y="1230184"/>
                </a:lnTo>
                <a:lnTo>
                  <a:pt x="4503988" y="1239714"/>
                </a:lnTo>
                <a:cubicBezTo>
                  <a:pt x="4506730" y="1246063"/>
                  <a:pt x="4507415" y="1251722"/>
                  <a:pt x="4506821" y="1256926"/>
                </a:cubicBezTo>
                <a:lnTo>
                  <a:pt x="4502210" y="1270678"/>
                </a:lnTo>
                <a:lnTo>
                  <a:pt x="4494994" y="1272955"/>
                </a:lnTo>
                <a:lnTo>
                  <a:pt x="4495424" y="1282254"/>
                </a:lnTo>
                <a:lnTo>
                  <a:pt x="4494064" y="1284511"/>
                </a:lnTo>
                <a:cubicBezTo>
                  <a:pt x="4491436" y="1288808"/>
                  <a:pt x="4489075" y="1293117"/>
                  <a:pt x="4487745" y="1297660"/>
                </a:cubicBezTo>
                <a:cubicBezTo>
                  <a:pt x="4521914" y="1300656"/>
                  <a:pt x="4482088" y="1336801"/>
                  <a:pt x="4510831" y="1331158"/>
                </a:cubicBezTo>
                <a:cubicBezTo>
                  <a:pt x="4509485" y="1356644"/>
                  <a:pt x="4537196" y="1344587"/>
                  <a:pt x="4509149" y="1367911"/>
                </a:cubicBezTo>
                <a:cubicBezTo>
                  <a:pt x="4525575" y="1402569"/>
                  <a:pt x="4519252" y="1443943"/>
                  <a:pt x="4530734" y="1480066"/>
                </a:cubicBezTo>
                <a:lnTo>
                  <a:pt x="4531332" y="1481140"/>
                </a:lnTo>
                <a:lnTo>
                  <a:pt x="4523757" y="1500827"/>
                </a:lnTo>
                <a:lnTo>
                  <a:pt x="4517749" y="1528834"/>
                </a:lnTo>
                <a:lnTo>
                  <a:pt x="4510978" y="1526104"/>
                </a:lnTo>
                <a:cubicBezTo>
                  <a:pt x="4505305" y="1525236"/>
                  <a:pt x="4507721" y="1530251"/>
                  <a:pt x="4513177" y="1537822"/>
                </a:cubicBezTo>
                <a:lnTo>
                  <a:pt x="4515243" y="1540521"/>
                </a:lnTo>
                <a:lnTo>
                  <a:pt x="4514146" y="1545627"/>
                </a:lnTo>
                <a:cubicBezTo>
                  <a:pt x="4512031" y="1559801"/>
                  <a:pt x="4511188" y="1572109"/>
                  <a:pt x="4512185" y="1579228"/>
                </a:cubicBezTo>
                <a:cubicBezTo>
                  <a:pt x="4545845" y="1639398"/>
                  <a:pt x="4550705" y="1726741"/>
                  <a:pt x="4554335" y="1818364"/>
                </a:cubicBezTo>
                <a:cubicBezTo>
                  <a:pt x="4560401" y="1899079"/>
                  <a:pt x="4548295" y="2018831"/>
                  <a:pt x="4548582" y="2063518"/>
                </a:cubicBezTo>
                <a:lnTo>
                  <a:pt x="4556056" y="2086487"/>
                </a:lnTo>
                <a:lnTo>
                  <a:pt x="4554275" y="2089340"/>
                </a:lnTo>
                <a:cubicBezTo>
                  <a:pt x="4550593" y="2102174"/>
                  <a:pt x="4551716" y="2110234"/>
                  <a:pt x="4554956" y="2116163"/>
                </a:cubicBezTo>
                <a:lnTo>
                  <a:pt x="4560492" y="2121961"/>
                </a:lnTo>
                <a:lnTo>
                  <a:pt x="4571444" y="2176482"/>
                </a:lnTo>
                <a:lnTo>
                  <a:pt x="4575448" y="2237907"/>
                </a:lnTo>
                <a:lnTo>
                  <a:pt x="4573513" y="2238688"/>
                </a:lnTo>
                <a:cubicBezTo>
                  <a:pt x="4569330" y="2241686"/>
                  <a:pt x="4566526" y="2246244"/>
                  <a:pt x="4566533" y="2254203"/>
                </a:cubicBezTo>
                <a:cubicBezTo>
                  <a:pt x="4536852" y="2242405"/>
                  <a:pt x="4555170" y="2259280"/>
                  <a:pt x="4557814" y="2283790"/>
                </a:cubicBezTo>
                <a:cubicBezTo>
                  <a:pt x="4512304" y="2270934"/>
                  <a:pt x="4537738" y="2340304"/>
                  <a:pt x="4512647" y="2352361"/>
                </a:cubicBezTo>
                <a:cubicBezTo>
                  <a:pt x="4515616" y="2370657"/>
                  <a:pt x="4517925" y="2389769"/>
                  <a:pt x="4519328" y="2409295"/>
                </a:cubicBezTo>
                <a:lnTo>
                  <a:pt x="4519571" y="2420793"/>
                </a:lnTo>
                <a:lnTo>
                  <a:pt x="4519120" y="2421041"/>
                </a:lnTo>
                <a:cubicBezTo>
                  <a:pt x="4518201" y="2423576"/>
                  <a:pt x="4517918" y="2427373"/>
                  <a:pt x="4518471" y="2433205"/>
                </a:cubicBezTo>
                <a:lnTo>
                  <a:pt x="4461595" y="2530080"/>
                </a:lnTo>
                <a:cubicBezTo>
                  <a:pt x="4445853" y="2584934"/>
                  <a:pt x="4405533" y="2605402"/>
                  <a:pt x="4412936" y="2666699"/>
                </a:cubicBezTo>
                <a:cubicBezTo>
                  <a:pt x="4398065" y="2717991"/>
                  <a:pt x="4372927" y="2756371"/>
                  <a:pt x="4370093" y="2804588"/>
                </a:cubicBezTo>
                <a:cubicBezTo>
                  <a:pt x="4347398" y="2879436"/>
                  <a:pt x="4272392" y="2939011"/>
                  <a:pt x="4262477" y="3058637"/>
                </a:cubicBezTo>
                <a:cubicBezTo>
                  <a:pt x="4283714" y="3099999"/>
                  <a:pt x="4256160" y="3144249"/>
                  <a:pt x="4253454" y="3179447"/>
                </a:cubicBezTo>
                <a:cubicBezTo>
                  <a:pt x="4259242" y="3200557"/>
                  <a:pt x="4257117" y="3211737"/>
                  <a:pt x="4239228" y="3217364"/>
                </a:cubicBezTo>
                <a:cubicBezTo>
                  <a:pt x="4268875" y="3316502"/>
                  <a:pt x="4225924" y="3257304"/>
                  <a:pt x="4222932" y="3330364"/>
                </a:cubicBezTo>
                <a:cubicBezTo>
                  <a:pt x="4224428" y="3395928"/>
                  <a:pt x="4215196" y="3463236"/>
                  <a:pt x="4248669" y="3547193"/>
                </a:cubicBezTo>
                <a:cubicBezTo>
                  <a:pt x="4260183" y="3566053"/>
                  <a:pt x="4256781" y="3592027"/>
                  <a:pt x="4241070" y="3605210"/>
                </a:cubicBezTo>
                <a:cubicBezTo>
                  <a:pt x="4238364" y="3607478"/>
                  <a:pt x="4235392" y="3609274"/>
                  <a:pt x="4232239" y="3610540"/>
                </a:cubicBezTo>
                <a:cubicBezTo>
                  <a:pt x="4258208" y="3664330"/>
                  <a:pt x="4231517" y="3673159"/>
                  <a:pt x="4251881" y="3702764"/>
                </a:cubicBezTo>
                <a:cubicBezTo>
                  <a:pt x="4242939" y="3759891"/>
                  <a:pt x="4201773" y="3786712"/>
                  <a:pt x="4219293" y="3813528"/>
                </a:cubicBezTo>
                <a:cubicBezTo>
                  <a:pt x="4207910" y="3838914"/>
                  <a:pt x="4167663" y="3859754"/>
                  <a:pt x="4184863" y="3893255"/>
                </a:cubicBezTo>
                <a:cubicBezTo>
                  <a:pt x="4163644" y="3884625"/>
                  <a:pt x="4188862" y="3931915"/>
                  <a:pt x="4169808" y="3939619"/>
                </a:cubicBezTo>
                <a:cubicBezTo>
                  <a:pt x="4154129" y="3943837"/>
                  <a:pt x="4158129" y="3959170"/>
                  <a:pt x="4154137" y="3971517"/>
                </a:cubicBezTo>
                <a:cubicBezTo>
                  <a:pt x="4139069" y="3981495"/>
                  <a:pt x="4133844" y="4042203"/>
                  <a:pt x="4139625" y="4062614"/>
                </a:cubicBezTo>
                <a:cubicBezTo>
                  <a:pt x="4165622" y="4119195"/>
                  <a:pt x="4107101" y="4172348"/>
                  <a:pt x="4126180" y="4217749"/>
                </a:cubicBezTo>
                <a:cubicBezTo>
                  <a:pt x="4128014" y="4267056"/>
                  <a:pt x="4089563" y="4286360"/>
                  <a:pt x="4072389" y="4317623"/>
                </a:cubicBezTo>
                <a:cubicBezTo>
                  <a:pt x="4062182" y="4356545"/>
                  <a:pt x="4071264" y="4384138"/>
                  <a:pt x="4064937" y="4451279"/>
                </a:cubicBezTo>
                <a:cubicBezTo>
                  <a:pt x="4050628" y="4512697"/>
                  <a:pt x="4048851" y="4652154"/>
                  <a:pt x="4034424" y="4720470"/>
                </a:cubicBezTo>
                <a:cubicBezTo>
                  <a:pt x="3973937" y="4868361"/>
                  <a:pt x="4025760" y="4964348"/>
                  <a:pt x="4016334" y="5052878"/>
                </a:cubicBezTo>
                <a:cubicBezTo>
                  <a:pt x="3999794" y="5123327"/>
                  <a:pt x="4021855" y="5194887"/>
                  <a:pt x="3977865" y="5251650"/>
                </a:cubicBezTo>
                <a:cubicBezTo>
                  <a:pt x="3973961" y="5317292"/>
                  <a:pt x="3987477" y="5410025"/>
                  <a:pt x="3997669" y="5413392"/>
                </a:cubicBezTo>
                <a:cubicBezTo>
                  <a:pt x="3969262" y="5397845"/>
                  <a:pt x="3981248" y="5449403"/>
                  <a:pt x="3981869" y="5471875"/>
                </a:cubicBezTo>
                <a:cubicBezTo>
                  <a:pt x="3957580" y="5534944"/>
                  <a:pt x="3976666" y="5598829"/>
                  <a:pt x="3901990" y="5708604"/>
                </a:cubicBezTo>
                <a:cubicBezTo>
                  <a:pt x="3897618" y="5810136"/>
                  <a:pt x="3870199" y="5788842"/>
                  <a:pt x="3860571" y="5821275"/>
                </a:cubicBezTo>
                <a:cubicBezTo>
                  <a:pt x="3868171" y="5831278"/>
                  <a:pt x="3866949" y="5900968"/>
                  <a:pt x="3849074" y="5900679"/>
                </a:cubicBezTo>
                <a:cubicBezTo>
                  <a:pt x="3871964" y="5925143"/>
                  <a:pt x="3834226" y="5972433"/>
                  <a:pt x="3841809" y="5992005"/>
                </a:cubicBezTo>
                <a:cubicBezTo>
                  <a:pt x="3848533" y="6035132"/>
                  <a:pt x="3834497" y="6078819"/>
                  <a:pt x="3832901" y="6122412"/>
                </a:cubicBezTo>
                <a:cubicBezTo>
                  <a:pt x="3799640" y="6263751"/>
                  <a:pt x="3784898" y="6198720"/>
                  <a:pt x="3804166" y="6389843"/>
                </a:cubicBezTo>
                <a:cubicBezTo>
                  <a:pt x="3799226" y="6482285"/>
                  <a:pt x="3740829" y="6538361"/>
                  <a:pt x="3736537" y="6595214"/>
                </a:cubicBezTo>
                <a:cubicBezTo>
                  <a:pt x="3692112" y="6745846"/>
                  <a:pt x="3660956" y="6804405"/>
                  <a:pt x="3649707" y="6848925"/>
                </a:cubicBezTo>
                <a:lnTo>
                  <a:pt x="3649314" y="6857996"/>
                </a:lnTo>
                <a:lnTo>
                  <a:pt x="4585648" y="6857996"/>
                </a:lnTo>
                <a:lnTo>
                  <a:pt x="4585648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D53F7D5-254A-7D73-3F51-23CB715AF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7859" y="1313470"/>
            <a:ext cx="5683624" cy="494090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Bookman Old Style"/>
                <a:ea typeface="+mn-lt"/>
                <a:cs typeface="+mn-lt"/>
              </a:rPr>
              <a:t>В древности люди не могли объяснить причин грома и молнии и считали их проявлением гнева богов.</a:t>
            </a:r>
            <a:endParaRPr lang="ru-RU" dirty="0"/>
          </a:p>
          <a:p>
            <a:r>
              <a:rPr lang="ru-RU" sz="2400" dirty="0">
                <a:latin typeface="Bookman Old Style"/>
                <a:ea typeface="+mn-lt"/>
                <a:cs typeface="+mn-lt"/>
              </a:rPr>
              <a:t>Для древних греков высшим божеством был </a:t>
            </a:r>
            <a:r>
              <a:rPr lang="ru-RU" sz="2400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Зевс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- </a:t>
            </a:r>
            <a:r>
              <a:rPr lang="ru-RU" sz="2400" dirty="0" err="1">
                <a:latin typeface="Bookman Old Style"/>
                <a:ea typeface="+mn-lt"/>
                <a:cs typeface="+mn-lt"/>
              </a:rPr>
              <a:t>громовержец,восседавший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 на золотом троне на горе Олимп, в гневе метавший в землян свои огненные стрелы.</a:t>
            </a:r>
            <a:endParaRPr lang="ru-RU"/>
          </a:p>
          <a:p>
            <a:pPr marL="0" indent="0">
              <a:buNone/>
            </a:pPr>
            <a:br>
              <a:rPr lang="ru-RU" dirty="0">
                <a:ea typeface="+mn-lt"/>
                <a:cs typeface="+mn-lt"/>
              </a:rPr>
            </a:br>
            <a:br>
              <a:rPr lang="en-US" dirty="0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05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BDED99-B35B-4FEE-A274-8E8DB6FEE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02473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6CFAF3-0649-1657-FBDE-48C591058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879" y="1802300"/>
            <a:ext cx="6967181" cy="44520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Bookman Old Style"/>
                <a:ea typeface="+mn-lt"/>
                <a:cs typeface="+mn-lt"/>
              </a:rPr>
              <a:t>Другим хозяином грома и молний являлся скандинавский бог </a:t>
            </a:r>
            <a:r>
              <a:rPr lang="ru-RU" sz="2400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Тор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, сын Одина и богини земли </a:t>
            </a:r>
            <a:r>
              <a:rPr lang="ru-RU" sz="2400" dirty="0" err="1">
                <a:latin typeface="Bookman Old Style"/>
                <a:ea typeface="+mn-lt"/>
                <a:cs typeface="+mn-lt"/>
              </a:rPr>
              <a:t>Ёрд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. Его изображали в образе воина с рыжей огненной бородой и взлохмаченными ветром черными волосами.</a:t>
            </a:r>
            <a:br>
              <a:rPr lang="ru-RU" dirty="0">
                <a:ea typeface="+mn-lt"/>
                <a:cs typeface="+mn-lt"/>
              </a:rPr>
            </a:br>
            <a:br>
              <a:rPr lang="en-US" dirty="0"/>
            </a:br>
            <a:endParaRPr lang="en-US"/>
          </a:p>
        </p:txBody>
      </p:sp>
      <p:pic>
        <p:nvPicPr>
          <p:cNvPr id="4" name="Рисунок 4" descr="Тор - бог грома в скандинавской мифологии: описание, рождение, детство ...">
            <a:extLst>
              <a:ext uri="{FF2B5EF4-FFF2-40B4-BE49-F238E27FC236}">
                <a16:creationId xmlns:a16="http://schemas.microsoft.com/office/drawing/2014/main" id="{9FAA0E4B-C504-63FD-FC42-4D46395B00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88" r="9789" b="1"/>
          <a:stretch/>
        </p:blipFill>
        <p:spPr>
          <a:xfrm>
            <a:off x="7968222" y="2"/>
            <a:ext cx="4223778" cy="6865951"/>
          </a:xfrm>
          <a:custGeom>
            <a:avLst/>
            <a:gdLst/>
            <a:ahLst/>
            <a:cxnLst/>
            <a:rect l="l" t="t" r="r" b="b"/>
            <a:pathLst>
              <a:path w="4223778" h="6865951">
                <a:moveTo>
                  <a:pt x="478794" y="0"/>
                </a:moveTo>
                <a:lnTo>
                  <a:pt x="4223778" y="0"/>
                </a:lnTo>
                <a:lnTo>
                  <a:pt x="4223778" y="6865951"/>
                </a:lnTo>
                <a:lnTo>
                  <a:pt x="52221" y="6865951"/>
                </a:lnTo>
                <a:lnTo>
                  <a:pt x="49989" y="6844695"/>
                </a:lnTo>
                <a:cubicBezTo>
                  <a:pt x="46440" y="6810509"/>
                  <a:pt x="42891" y="6776323"/>
                  <a:pt x="41304" y="6765443"/>
                </a:cubicBezTo>
                <a:cubicBezTo>
                  <a:pt x="35681" y="6732842"/>
                  <a:pt x="13533" y="6716945"/>
                  <a:pt x="11182" y="6694817"/>
                </a:cubicBezTo>
                <a:cubicBezTo>
                  <a:pt x="16764" y="6697663"/>
                  <a:pt x="14835" y="6635151"/>
                  <a:pt x="10913" y="6627127"/>
                </a:cubicBezTo>
                <a:cubicBezTo>
                  <a:pt x="19564" y="6579282"/>
                  <a:pt x="-12861" y="6585665"/>
                  <a:pt x="5999" y="6527525"/>
                </a:cubicBezTo>
                <a:cubicBezTo>
                  <a:pt x="12287" y="6468687"/>
                  <a:pt x="19003" y="6409739"/>
                  <a:pt x="7685" y="6346547"/>
                </a:cubicBezTo>
                <a:cubicBezTo>
                  <a:pt x="31149" y="6240430"/>
                  <a:pt x="5895" y="6134229"/>
                  <a:pt x="12535" y="6084924"/>
                </a:cubicBezTo>
                <a:cubicBezTo>
                  <a:pt x="14696" y="6024961"/>
                  <a:pt x="53867" y="6020785"/>
                  <a:pt x="45320" y="5989742"/>
                </a:cubicBezTo>
                <a:cubicBezTo>
                  <a:pt x="41264" y="5940899"/>
                  <a:pt x="43258" y="5932095"/>
                  <a:pt x="40418" y="5889597"/>
                </a:cubicBezTo>
                <a:cubicBezTo>
                  <a:pt x="20860" y="5848611"/>
                  <a:pt x="51187" y="5792775"/>
                  <a:pt x="49796" y="5755774"/>
                </a:cubicBezTo>
                <a:cubicBezTo>
                  <a:pt x="43522" y="5734342"/>
                  <a:pt x="37368" y="5692606"/>
                  <a:pt x="49956" y="5684909"/>
                </a:cubicBezTo>
                <a:cubicBezTo>
                  <a:pt x="52825" y="5660429"/>
                  <a:pt x="62553" y="5623499"/>
                  <a:pt x="67011" y="5608897"/>
                </a:cubicBezTo>
                <a:lnTo>
                  <a:pt x="76701" y="5597290"/>
                </a:lnTo>
                <a:cubicBezTo>
                  <a:pt x="87717" y="5587442"/>
                  <a:pt x="82431" y="5550877"/>
                  <a:pt x="89120" y="5529641"/>
                </a:cubicBezTo>
                <a:cubicBezTo>
                  <a:pt x="69291" y="5496375"/>
                  <a:pt x="118554" y="5526326"/>
                  <a:pt x="94330" y="5470852"/>
                </a:cubicBezTo>
                <a:cubicBezTo>
                  <a:pt x="95483" y="5449506"/>
                  <a:pt x="114690" y="5429653"/>
                  <a:pt x="116139" y="5390946"/>
                </a:cubicBezTo>
                <a:cubicBezTo>
                  <a:pt x="127589" y="5337323"/>
                  <a:pt x="132794" y="5338384"/>
                  <a:pt x="135560" y="5284344"/>
                </a:cubicBezTo>
                <a:cubicBezTo>
                  <a:pt x="143629" y="5226223"/>
                  <a:pt x="148113" y="5192743"/>
                  <a:pt x="158141" y="5143920"/>
                </a:cubicBezTo>
                <a:cubicBezTo>
                  <a:pt x="170128" y="5118849"/>
                  <a:pt x="159838" y="5102006"/>
                  <a:pt x="174950" y="5088188"/>
                </a:cubicBezTo>
                <a:cubicBezTo>
                  <a:pt x="197620" y="5107654"/>
                  <a:pt x="181875" y="4983257"/>
                  <a:pt x="203603" y="5010764"/>
                </a:cubicBezTo>
                <a:lnTo>
                  <a:pt x="258582" y="4919969"/>
                </a:lnTo>
                <a:cubicBezTo>
                  <a:pt x="238838" y="4883087"/>
                  <a:pt x="271098" y="4853332"/>
                  <a:pt x="287910" y="4849612"/>
                </a:cubicBezTo>
                <a:cubicBezTo>
                  <a:pt x="294156" y="4811643"/>
                  <a:pt x="286101" y="4834074"/>
                  <a:pt x="305439" y="4799017"/>
                </a:cubicBezTo>
                <a:cubicBezTo>
                  <a:pt x="322572" y="4758926"/>
                  <a:pt x="352642" y="4705848"/>
                  <a:pt x="373456" y="4667754"/>
                </a:cubicBezTo>
                <a:cubicBezTo>
                  <a:pt x="384080" y="4649919"/>
                  <a:pt x="401158" y="4670663"/>
                  <a:pt x="407944" y="4574050"/>
                </a:cubicBezTo>
                <a:cubicBezTo>
                  <a:pt x="408098" y="4548109"/>
                  <a:pt x="427782" y="4503327"/>
                  <a:pt x="425133" y="4462469"/>
                </a:cubicBezTo>
                <a:lnTo>
                  <a:pt x="433890" y="4364681"/>
                </a:lnTo>
                <a:cubicBezTo>
                  <a:pt x="430018" y="4339230"/>
                  <a:pt x="435361" y="4287915"/>
                  <a:pt x="440691" y="4222147"/>
                </a:cubicBezTo>
                <a:cubicBezTo>
                  <a:pt x="451463" y="4164562"/>
                  <a:pt x="497377" y="4067298"/>
                  <a:pt x="503057" y="3977136"/>
                </a:cubicBezTo>
                <a:cubicBezTo>
                  <a:pt x="519229" y="3939837"/>
                  <a:pt x="472839" y="3875689"/>
                  <a:pt x="507582" y="3776020"/>
                </a:cubicBezTo>
                <a:cubicBezTo>
                  <a:pt x="497716" y="3757477"/>
                  <a:pt x="518006" y="3707185"/>
                  <a:pt x="521577" y="3692206"/>
                </a:cubicBezTo>
                <a:cubicBezTo>
                  <a:pt x="525148" y="3677227"/>
                  <a:pt x="526352" y="3687655"/>
                  <a:pt x="529009" y="3686147"/>
                </a:cubicBezTo>
                <a:cubicBezTo>
                  <a:pt x="531848" y="3650325"/>
                  <a:pt x="545504" y="3563351"/>
                  <a:pt x="551870" y="3514534"/>
                </a:cubicBezTo>
                <a:cubicBezTo>
                  <a:pt x="561331" y="3487751"/>
                  <a:pt x="581973" y="3426419"/>
                  <a:pt x="567205" y="3393248"/>
                </a:cubicBezTo>
                <a:cubicBezTo>
                  <a:pt x="585208" y="3400657"/>
                  <a:pt x="563566" y="3353906"/>
                  <a:pt x="579630" y="3344723"/>
                </a:cubicBezTo>
                <a:cubicBezTo>
                  <a:pt x="592861" y="3339338"/>
                  <a:pt x="589379" y="3323900"/>
                  <a:pt x="592672" y="3310978"/>
                </a:cubicBezTo>
                <a:cubicBezTo>
                  <a:pt x="605351" y="3299735"/>
                  <a:pt x="594296" y="3237176"/>
                  <a:pt x="589270" y="3216655"/>
                </a:cubicBezTo>
                <a:cubicBezTo>
                  <a:pt x="566909" y="3160431"/>
                  <a:pt x="626099" y="3142203"/>
                  <a:pt x="609663" y="3096973"/>
                </a:cubicBezTo>
                <a:cubicBezTo>
                  <a:pt x="609191" y="3084373"/>
                  <a:pt x="615889" y="3033331"/>
                  <a:pt x="618886" y="3023628"/>
                </a:cubicBezTo>
                <a:lnTo>
                  <a:pt x="630425" y="2998646"/>
                </a:lnTo>
                <a:lnTo>
                  <a:pt x="640017" y="2995914"/>
                </a:lnTo>
                <a:lnTo>
                  <a:pt x="643600" y="2978244"/>
                </a:lnTo>
                <a:lnTo>
                  <a:pt x="659520" y="2950805"/>
                </a:lnTo>
                <a:cubicBezTo>
                  <a:pt x="620152" y="2937671"/>
                  <a:pt x="687598" y="2860550"/>
                  <a:pt x="650890" y="2864933"/>
                </a:cubicBezTo>
                <a:cubicBezTo>
                  <a:pt x="663707" y="2817056"/>
                  <a:pt x="662078" y="2779813"/>
                  <a:pt x="640210" y="2741864"/>
                </a:cubicBezTo>
                <a:cubicBezTo>
                  <a:pt x="634452" y="2649732"/>
                  <a:pt x="665268" y="2597914"/>
                  <a:pt x="639387" y="2510931"/>
                </a:cubicBezTo>
                <a:cubicBezTo>
                  <a:pt x="645574" y="2407642"/>
                  <a:pt x="671719" y="2317589"/>
                  <a:pt x="680438" y="2227415"/>
                </a:cubicBezTo>
                <a:cubicBezTo>
                  <a:pt x="664175" y="2189847"/>
                  <a:pt x="704423" y="2141655"/>
                  <a:pt x="688135" y="2054289"/>
                </a:cubicBezTo>
                <a:cubicBezTo>
                  <a:pt x="683239" y="2048201"/>
                  <a:pt x="684029" y="1979567"/>
                  <a:pt x="681480" y="1972202"/>
                </a:cubicBezTo>
                <a:lnTo>
                  <a:pt x="686247" y="1917474"/>
                </a:lnTo>
                <a:lnTo>
                  <a:pt x="679783" y="1862721"/>
                </a:lnTo>
                <a:cubicBezTo>
                  <a:pt x="683677" y="1851209"/>
                  <a:pt x="688980" y="1824057"/>
                  <a:pt x="686639" y="1818227"/>
                </a:cubicBezTo>
                <a:lnTo>
                  <a:pt x="658235" y="1742488"/>
                </a:lnTo>
                <a:cubicBezTo>
                  <a:pt x="645662" y="1715201"/>
                  <a:pt x="661423" y="1719638"/>
                  <a:pt x="636990" y="1638389"/>
                </a:cubicBezTo>
                <a:cubicBezTo>
                  <a:pt x="626351" y="1601441"/>
                  <a:pt x="629414" y="1617134"/>
                  <a:pt x="602059" y="1570807"/>
                </a:cubicBezTo>
                <a:lnTo>
                  <a:pt x="570903" y="1513173"/>
                </a:lnTo>
                <a:cubicBezTo>
                  <a:pt x="570781" y="1503175"/>
                  <a:pt x="550561" y="1468055"/>
                  <a:pt x="550438" y="1458058"/>
                </a:cubicBezTo>
                <a:cubicBezTo>
                  <a:pt x="556848" y="1428101"/>
                  <a:pt x="546263" y="1422712"/>
                  <a:pt x="531416" y="1385478"/>
                </a:cubicBezTo>
                <a:cubicBezTo>
                  <a:pt x="527790" y="1370753"/>
                  <a:pt x="490725" y="1304050"/>
                  <a:pt x="501981" y="1265452"/>
                </a:cubicBezTo>
                <a:cubicBezTo>
                  <a:pt x="501825" y="1234781"/>
                  <a:pt x="490462" y="1187660"/>
                  <a:pt x="487370" y="1141743"/>
                </a:cubicBezTo>
                <a:cubicBezTo>
                  <a:pt x="484278" y="1095826"/>
                  <a:pt x="483852" y="1028118"/>
                  <a:pt x="483427" y="989948"/>
                </a:cubicBezTo>
                <a:cubicBezTo>
                  <a:pt x="483001" y="951779"/>
                  <a:pt x="494678" y="945984"/>
                  <a:pt x="484820" y="912725"/>
                </a:cubicBezTo>
                <a:cubicBezTo>
                  <a:pt x="467566" y="854951"/>
                  <a:pt x="510777" y="860797"/>
                  <a:pt x="475093" y="812798"/>
                </a:cubicBezTo>
                <a:cubicBezTo>
                  <a:pt x="461960" y="787034"/>
                  <a:pt x="498505" y="551948"/>
                  <a:pt x="461972" y="450605"/>
                </a:cubicBezTo>
                <a:cubicBezTo>
                  <a:pt x="470167" y="357604"/>
                  <a:pt x="458694" y="431306"/>
                  <a:pt x="465015" y="372906"/>
                </a:cubicBezTo>
                <a:cubicBezTo>
                  <a:pt x="503427" y="364177"/>
                  <a:pt x="489736" y="290341"/>
                  <a:pt x="490377" y="246134"/>
                </a:cubicBezTo>
                <a:cubicBezTo>
                  <a:pt x="491019" y="201927"/>
                  <a:pt x="449725" y="138160"/>
                  <a:pt x="468864" y="107666"/>
                </a:cubicBezTo>
                <a:cubicBezTo>
                  <a:pt x="468282" y="89794"/>
                  <a:pt x="477749" y="76947"/>
                  <a:pt x="477167" y="59075"/>
                </a:cubicBezTo>
                <a:lnTo>
                  <a:pt x="472992" y="145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2448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CE2CF7-D5AA-4464-AC91-9ED1EA5D6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Юпитер (бог) - это... Что такое Юпитер (бог)?">
            <a:extLst>
              <a:ext uri="{FF2B5EF4-FFF2-40B4-BE49-F238E27FC236}">
                <a16:creationId xmlns:a16="http://schemas.microsoft.com/office/drawing/2014/main" id="{B36B1FC8-FE8B-709D-0FB2-1913948083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63" r="1" b="2641"/>
          <a:stretch/>
        </p:blipFill>
        <p:spPr>
          <a:xfrm>
            <a:off x="20" y="2"/>
            <a:ext cx="4585628" cy="6857998"/>
          </a:xfrm>
          <a:custGeom>
            <a:avLst/>
            <a:gdLst/>
            <a:ahLst/>
            <a:cxnLst/>
            <a:rect l="l" t="t" r="r" b="b"/>
            <a:pathLst>
              <a:path w="4585648" h="6857998">
                <a:moveTo>
                  <a:pt x="0" y="0"/>
                </a:moveTo>
                <a:lnTo>
                  <a:pt x="3944047" y="0"/>
                </a:lnTo>
                <a:lnTo>
                  <a:pt x="3944688" y="10340"/>
                </a:lnTo>
                <a:cubicBezTo>
                  <a:pt x="3965528" y="36732"/>
                  <a:pt x="3945672" y="53579"/>
                  <a:pt x="3950304" y="81398"/>
                </a:cubicBezTo>
                <a:cubicBezTo>
                  <a:pt x="3979668" y="102733"/>
                  <a:pt x="3935739" y="103225"/>
                  <a:pt x="3930579" y="118301"/>
                </a:cubicBezTo>
                <a:lnTo>
                  <a:pt x="3930846" y="122373"/>
                </a:lnTo>
                <a:lnTo>
                  <a:pt x="3937038" y="132397"/>
                </a:lnTo>
                <a:lnTo>
                  <a:pt x="3940265" y="135982"/>
                </a:lnTo>
                <a:cubicBezTo>
                  <a:pt x="3942154" y="138523"/>
                  <a:pt x="3942977" y="140298"/>
                  <a:pt x="3943073" y="141620"/>
                </a:cubicBezTo>
                <a:cubicBezTo>
                  <a:pt x="3942998" y="141685"/>
                  <a:pt x="3942926" y="141751"/>
                  <a:pt x="3942854" y="141816"/>
                </a:cubicBezTo>
                <a:lnTo>
                  <a:pt x="3946045" y="146983"/>
                </a:lnTo>
                <a:cubicBezTo>
                  <a:pt x="3952085" y="155570"/>
                  <a:pt x="3958585" y="163800"/>
                  <a:pt x="3965281" y="171535"/>
                </a:cubicBezTo>
                <a:cubicBezTo>
                  <a:pt x="3952744" y="181711"/>
                  <a:pt x="3987015" y="208379"/>
                  <a:pt x="3955100" y="211093"/>
                </a:cubicBezTo>
                <a:cubicBezTo>
                  <a:pt x="3963231" y="221704"/>
                  <a:pt x="3979172" y="225918"/>
                  <a:pt x="3957453" y="226143"/>
                </a:cubicBezTo>
                <a:cubicBezTo>
                  <a:pt x="3959561" y="229747"/>
                  <a:pt x="3959011" y="232340"/>
                  <a:pt x="3957179" y="234484"/>
                </a:cubicBezTo>
                <a:lnTo>
                  <a:pt x="3956175" y="235199"/>
                </a:lnTo>
                <a:lnTo>
                  <a:pt x="3974755" y="258709"/>
                </a:lnTo>
                <a:cubicBezTo>
                  <a:pt x="3974810" y="259903"/>
                  <a:pt x="3974864" y="261097"/>
                  <a:pt x="3974919" y="262291"/>
                </a:cubicBezTo>
                <a:lnTo>
                  <a:pt x="3989981" y="277023"/>
                </a:lnTo>
                <a:lnTo>
                  <a:pt x="3996191" y="284947"/>
                </a:lnTo>
                <a:lnTo>
                  <a:pt x="4001190" y="286536"/>
                </a:lnTo>
                <a:cubicBezTo>
                  <a:pt x="4004786" y="288616"/>
                  <a:pt x="4007623" y="292056"/>
                  <a:pt x="4008705" y="298565"/>
                </a:cubicBezTo>
                <a:cubicBezTo>
                  <a:pt x="4008585" y="299108"/>
                  <a:pt x="4008465" y="299650"/>
                  <a:pt x="4008344" y="300194"/>
                </a:cubicBezTo>
                <a:lnTo>
                  <a:pt x="4019098" y="309203"/>
                </a:lnTo>
                <a:cubicBezTo>
                  <a:pt x="4023353" y="311943"/>
                  <a:pt x="4028131" y="314172"/>
                  <a:pt x="4033618" y="315650"/>
                </a:cubicBezTo>
                <a:cubicBezTo>
                  <a:pt x="4027964" y="354775"/>
                  <a:pt x="4065415" y="383133"/>
                  <a:pt x="4080284" y="421400"/>
                </a:cubicBezTo>
                <a:cubicBezTo>
                  <a:pt x="4052614" y="444764"/>
                  <a:pt x="4129047" y="500739"/>
                  <a:pt x="4168461" y="503092"/>
                </a:cubicBezTo>
                <a:cubicBezTo>
                  <a:pt x="4128023" y="511488"/>
                  <a:pt x="4257167" y="577423"/>
                  <a:pt x="4192557" y="560735"/>
                </a:cubicBezTo>
                <a:cubicBezTo>
                  <a:pt x="4202585" y="572893"/>
                  <a:pt x="4193454" y="589341"/>
                  <a:pt x="4176910" y="584674"/>
                </a:cubicBezTo>
                <a:cubicBezTo>
                  <a:pt x="4224177" y="618252"/>
                  <a:pt x="4225772" y="681450"/>
                  <a:pt x="4260533" y="723119"/>
                </a:cubicBezTo>
                <a:cubicBezTo>
                  <a:pt x="4242328" y="753272"/>
                  <a:pt x="4263820" y="734604"/>
                  <a:pt x="4270711" y="760720"/>
                </a:cubicBezTo>
                <a:cubicBezTo>
                  <a:pt x="4295191" y="748303"/>
                  <a:pt x="4270314" y="794183"/>
                  <a:pt x="4302509" y="789247"/>
                </a:cubicBezTo>
                <a:cubicBezTo>
                  <a:pt x="4302741" y="794159"/>
                  <a:pt x="4301954" y="799070"/>
                  <a:pt x="4300921" y="804034"/>
                </a:cubicBezTo>
                <a:cubicBezTo>
                  <a:pt x="4300749" y="804900"/>
                  <a:pt x="4300572" y="805767"/>
                  <a:pt x="4300400" y="806635"/>
                </a:cubicBezTo>
                <a:lnTo>
                  <a:pt x="4303753" y="815950"/>
                </a:lnTo>
                <a:lnTo>
                  <a:pt x="4297888" y="819940"/>
                </a:lnTo>
                <a:cubicBezTo>
                  <a:pt x="4297944" y="824938"/>
                  <a:pt x="4297999" y="829937"/>
                  <a:pt x="4298055" y="834935"/>
                </a:cubicBezTo>
                <a:cubicBezTo>
                  <a:pt x="4299172" y="840340"/>
                  <a:pt x="4301603" y="845911"/>
                  <a:pt x="4306135" y="851700"/>
                </a:cubicBezTo>
                <a:cubicBezTo>
                  <a:pt x="4332817" y="868320"/>
                  <a:pt x="4317557" y="909641"/>
                  <a:pt x="4352091" y="929754"/>
                </a:cubicBezTo>
                <a:cubicBezTo>
                  <a:pt x="4362479" y="937980"/>
                  <a:pt x="4380484" y="968513"/>
                  <a:pt x="4375270" y="977376"/>
                </a:cubicBezTo>
                <a:cubicBezTo>
                  <a:pt x="4377250" y="984377"/>
                  <a:pt x="4384849" y="990651"/>
                  <a:pt x="4377297" y="996912"/>
                </a:cubicBezTo>
                <a:cubicBezTo>
                  <a:pt x="4369005" y="1005760"/>
                  <a:pt x="4399874" y="1021625"/>
                  <a:pt x="4384684" y="1023223"/>
                </a:cubicBezTo>
                <a:cubicBezTo>
                  <a:pt x="4406172" y="1034643"/>
                  <a:pt x="4390237" y="1055523"/>
                  <a:pt x="4392472" y="1070780"/>
                </a:cubicBezTo>
                <a:cubicBezTo>
                  <a:pt x="4411832" y="1078905"/>
                  <a:pt x="4397439" y="1102903"/>
                  <a:pt x="4412067" y="1132722"/>
                </a:cubicBezTo>
                <a:cubicBezTo>
                  <a:pt x="4434025" y="1141419"/>
                  <a:pt x="4421728" y="1152870"/>
                  <a:pt x="4455281" y="1171648"/>
                </a:cubicBezTo>
                <a:cubicBezTo>
                  <a:pt x="4453907" y="1173110"/>
                  <a:pt x="4452815" y="1174775"/>
                  <a:pt x="4452047" y="1176593"/>
                </a:cubicBezTo>
                <a:cubicBezTo>
                  <a:pt x="4447572" y="1187166"/>
                  <a:pt x="4454607" y="1200545"/>
                  <a:pt x="4467755" y="1206479"/>
                </a:cubicBezTo>
                <a:lnTo>
                  <a:pt x="4498518" y="1230184"/>
                </a:lnTo>
                <a:lnTo>
                  <a:pt x="4503988" y="1239714"/>
                </a:lnTo>
                <a:cubicBezTo>
                  <a:pt x="4506730" y="1246063"/>
                  <a:pt x="4507415" y="1251722"/>
                  <a:pt x="4506821" y="1256926"/>
                </a:cubicBezTo>
                <a:lnTo>
                  <a:pt x="4502210" y="1270678"/>
                </a:lnTo>
                <a:lnTo>
                  <a:pt x="4494994" y="1272955"/>
                </a:lnTo>
                <a:lnTo>
                  <a:pt x="4495424" y="1282254"/>
                </a:lnTo>
                <a:lnTo>
                  <a:pt x="4494064" y="1284511"/>
                </a:lnTo>
                <a:cubicBezTo>
                  <a:pt x="4491436" y="1288808"/>
                  <a:pt x="4489075" y="1293117"/>
                  <a:pt x="4487745" y="1297660"/>
                </a:cubicBezTo>
                <a:cubicBezTo>
                  <a:pt x="4521914" y="1300656"/>
                  <a:pt x="4482088" y="1336801"/>
                  <a:pt x="4510831" y="1331158"/>
                </a:cubicBezTo>
                <a:cubicBezTo>
                  <a:pt x="4509485" y="1356644"/>
                  <a:pt x="4537196" y="1344587"/>
                  <a:pt x="4509149" y="1367911"/>
                </a:cubicBezTo>
                <a:cubicBezTo>
                  <a:pt x="4525575" y="1402569"/>
                  <a:pt x="4519252" y="1443943"/>
                  <a:pt x="4530734" y="1480066"/>
                </a:cubicBezTo>
                <a:lnTo>
                  <a:pt x="4531332" y="1481140"/>
                </a:lnTo>
                <a:lnTo>
                  <a:pt x="4523757" y="1500827"/>
                </a:lnTo>
                <a:lnTo>
                  <a:pt x="4517749" y="1528834"/>
                </a:lnTo>
                <a:lnTo>
                  <a:pt x="4510978" y="1526104"/>
                </a:lnTo>
                <a:cubicBezTo>
                  <a:pt x="4505305" y="1525236"/>
                  <a:pt x="4507721" y="1530251"/>
                  <a:pt x="4513177" y="1537822"/>
                </a:cubicBezTo>
                <a:lnTo>
                  <a:pt x="4515243" y="1540521"/>
                </a:lnTo>
                <a:lnTo>
                  <a:pt x="4514146" y="1545627"/>
                </a:lnTo>
                <a:cubicBezTo>
                  <a:pt x="4512031" y="1559801"/>
                  <a:pt x="4511188" y="1572109"/>
                  <a:pt x="4512185" y="1579228"/>
                </a:cubicBezTo>
                <a:cubicBezTo>
                  <a:pt x="4545845" y="1639398"/>
                  <a:pt x="4550705" y="1726741"/>
                  <a:pt x="4554335" y="1818364"/>
                </a:cubicBezTo>
                <a:cubicBezTo>
                  <a:pt x="4560401" y="1899079"/>
                  <a:pt x="4548295" y="2018831"/>
                  <a:pt x="4548582" y="2063518"/>
                </a:cubicBezTo>
                <a:lnTo>
                  <a:pt x="4556056" y="2086487"/>
                </a:lnTo>
                <a:lnTo>
                  <a:pt x="4554275" y="2089340"/>
                </a:lnTo>
                <a:cubicBezTo>
                  <a:pt x="4550593" y="2102174"/>
                  <a:pt x="4551716" y="2110234"/>
                  <a:pt x="4554956" y="2116163"/>
                </a:cubicBezTo>
                <a:lnTo>
                  <a:pt x="4560492" y="2121961"/>
                </a:lnTo>
                <a:lnTo>
                  <a:pt x="4571444" y="2176482"/>
                </a:lnTo>
                <a:lnTo>
                  <a:pt x="4575448" y="2237907"/>
                </a:lnTo>
                <a:lnTo>
                  <a:pt x="4573513" y="2238688"/>
                </a:lnTo>
                <a:cubicBezTo>
                  <a:pt x="4569330" y="2241686"/>
                  <a:pt x="4566526" y="2246244"/>
                  <a:pt x="4566533" y="2254203"/>
                </a:cubicBezTo>
                <a:cubicBezTo>
                  <a:pt x="4536852" y="2242405"/>
                  <a:pt x="4555170" y="2259280"/>
                  <a:pt x="4557814" y="2283790"/>
                </a:cubicBezTo>
                <a:cubicBezTo>
                  <a:pt x="4512304" y="2270934"/>
                  <a:pt x="4537738" y="2340304"/>
                  <a:pt x="4512647" y="2352361"/>
                </a:cubicBezTo>
                <a:cubicBezTo>
                  <a:pt x="4515616" y="2370657"/>
                  <a:pt x="4517925" y="2389769"/>
                  <a:pt x="4519328" y="2409295"/>
                </a:cubicBezTo>
                <a:lnTo>
                  <a:pt x="4519571" y="2420793"/>
                </a:lnTo>
                <a:lnTo>
                  <a:pt x="4519120" y="2421041"/>
                </a:lnTo>
                <a:cubicBezTo>
                  <a:pt x="4518201" y="2423576"/>
                  <a:pt x="4517918" y="2427373"/>
                  <a:pt x="4518471" y="2433205"/>
                </a:cubicBezTo>
                <a:lnTo>
                  <a:pt x="4461595" y="2530080"/>
                </a:lnTo>
                <a:cubicBezTo>
                  <a:pt x="4445853" y="2584934"/>
                  <a:pt x="4405533" y="2605402"/>
                  <a:pt x="4412936" y="2666699"/>
                </a:cubicBezTo>
                <a:cubicBezTo>
                  <a:pt x="4398065" y="2717991"/>
                  <a:pt x="4372927" y="2756371"/>
                  <a:pt x="4370093" y="2804588"/>
                </a:cubicBezTo>
                <a:cubicBezTo>
                  <a:pt x="4347398" y="2879436"/>
                  <a:pt x="4272392" y="2939011"/>
                  <a:pt x="4262477" y="3058637"/>
                </a:cubicBezTo>
                <a:cubicBezTo>
                  <a:pt x="4283714" y="3099999"/>
                  <a:pt x="4256160" y="3144249"/>
                  <a:pt x="4253454" y="3179447"/>
                </a:cubicBezTo>
                <a:cubicBezTo>
                  <a:pt x="4259242" y="3200557"/>
                  <a:pt x="4257117" y="3211737"/>
                  <a:pt x="4239228" y="3217364"/>
                </a:cubicBezTo>
                <a:cubicBezTo>
                  <a:pt x="4268875" y="3316502"/>
                  <a:pt x="4225924" y="3257304"/>
                  <a:pt x="4222932" y="3330364"/>
                </a:cubicBezTo>
                <a:cubicBezTo>
                  <a:pt x="4224428" y="3395928"/>
                  <a:pt x="4215196" y="3463236"/>
                  <a:pt x="4248669" y="3547193"/>
                </a:cubicBezTo>
                <a:cubicBezTo>
                  <a:pt x="4260183" y="3566053"/>
                  <a:pt x="4256781" y="3592027"/>
                  <a:pt x="4241070" y="3605210"/>
                </a:cubicBezTo>
                <a:cubicBezTo>
                  <a:pt x="4238364" y="3607478"/>
                  <a:pt x="4235392" y="3609274"/>
                  <a:pt x="4232239" y="3610540"/>
                </a:cubicBezTo>
                <a:cubicBezTo>
                  <a:pt x="4258208" y="3664330"/>
                  <a:pt x="4231517" y="3673159"/>
                  <a:pt x="4251881" y="3702764"/>
                </a:cubicBezTo>
                <a:cubicBezTo>
                  <a:pt x="4242939" y="3759891"/>
                  <a:pt x="4201773" y="3786712"/>
                  <a:pt x="4219293" y="3813528"/>
                </a:cubicBezTo>
                <a:cubicBezTo>
                  <a:pt x="4207910" y="3838914"/>
                  <a:pt x="4167663" y="3859754"/>
                  <a:pt x="4184863" y="3893255"/>
                </a:cubicBezTo>
                <a:cubicBezTo>
                  <a:pt x="4163644" y="3884625"/>
                  <a:pt x="4188862" y="3931915"/>
                  <a:pt x="4169808" y="3939619"/>
                </a:cubicBezTo>
                <a:cubicBezTo>
                  <a:pt x="4154129" y="3943837"/>
                  <a:pt x="4158129" y="3959170"/>
                  <a:pt x="4154137" y="3971517"/>
                </a:cubicBezTo>
                <a:cubicBezTo>
                  <a:pt x="4139069" y="3981495"/>
                  <a:pt x="4133844" y="4042203"/>
                  <a:pt x="4139625" y="4062614"/>
                </a:cubicBezTo>
                <a:cubicBezTo>
                  <a:pt x="4165622" y="4119195"/>
                  <a:pt x="4107101" y="4172348"/>
                  <a:pt x="4126180" y="4217749"/>
                </a:cubicBezTo>
                <a:cubicBezTo>
                  <a:pt x="4128014" y="4267056"/>
                  <a:pt x="4089563" y="4286360"/>
                  <a:pt x="4072389" y="4317623"/>
                </a:cubicBezTo>
                <a:cubicBezTo>
                  <a:pt x="4062182" y="4356545"/>
                  <a:pt x="4071264" y="4384138"/>
                  <a:pt x="4064937" y="4451279"/>
                </a:cubicBezTo>
                <a:cubicBezTo>
                  <a:pt x="4050628" y="4512697"/>
                  <a:pt x="4048851" y="4652154"/>
                  <a:pt x="4034424" y="4720470"/>
                </a:cubicBezTo>
                <a:cubicBezTo>
                  <a:pt x="3973937" y="4868361"/>
                  <a:pt x="4025760" y="4964348"/>
                  <a:pt x="4016334" y="5052878"/>
                </a:cubicBezTo>
                <a:cubicBezTo>
                  <a:pt x="3999794" y="5123327"/>
                  <a:pt x="4021855" y="5194887"/>
                  <a:pt x="3977865" y="5251650"/>
                </a:cubicBezTo>
                <a:cubicBezTo>
                  <a:pt x="3973961" y="5317292"/>
                  <a:pt x="3987477" y="5410025"/>
                  <a:pt x="3997669" y="5413392"/>
                </a:cubicBezTo>
                <a:cubicBezTo>
                  <a:pt x="3969262" y="5397845"/>
                  <a:pt x="3981248" y="5449403"/>
                  <a:pt x="3981869" y="5471875"/>
                </a:cubicBezTo>
                <a:cubicBezTo>
                  <a:pt x="3957580" y="5534944"/>
                  <a:pt x="3976666" y="5598829"/>
                  <a:pt x="3901990" y="5708604"/>
                </a:cubicBezTo>
                <a:cubicBezTo>
                  <a:pt x="3897618" y="5810136"/>
                  <a:pt x="3870199" y="5788842"/>
                  <a:pt x="3860571" y="5821275"/>
                </a:cubicBezTo>
                <a:cubicBezTo>
                  <a:pt x="3868171" y="5831278"/>
                  <a:pt x="3866949" y="5900968"/>
                  <a:pt x="3849074" y="5900679"/>
                </a:cubicBezTo>
                <a:cubicBezTo>
                  <a:pt x="3871964" y="5925143"/>
                  <a:pt x="3834226" y="5972433"/>
                  <a:pt x="3841809" y="5992005"/>
                </a:cubicBezTo>
                <a:cubicBezTo>
                  <a:pt x="3848533" y="6035132"/>
                  <a:pt x="3834497" y="6078819"/>
                  <a:pt x="3832901" y="6122412"/>
                </a:cubicBezTo>
                <a:cubicBezTo>
                  <a:pt x="3799640" y="6263751"/>
                  <a:pt x="3784898" y="6198720"/>
                  <a:pt x="3804166" y="6389843"/>
                </a:cubicBezTo>
                <a:cubicBezTo>
                  <a:pt x="3799226" y="6482285"/>
                  <a:pt x="3740829" y="6538361"/>
                  <a:pt x="3736537" y="6595214"/>
                </a:cubicBezTo>
                <a:cubicBezTo>
                  <a:pt x="3692112" y="6745846"/>
                  <a:pt x="3660956" y="6804405"/>
                  <a:pt x="3649707" y="6848925"/>
                </a:cubicBezTo>
                <a:lnTo>
                  <a:pt x="3649314" y="6857996"/>
                </a:lnTo>
                <a:lnTo>
                  <a:pt x="4585648" y="6857996"/>
                </a:lnTo>
                <a:lnTo>
                  <a:pt x="4585648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D239401-899B-F8E9-0378-C69D4FA76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765" y="1370979"/>
            <a:ext cx="5683624" cy="41070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Bookman Old Style"/>
                <a:ea typeface="+mn-lt"/>
                <a:cs typeface="+mn-lt"/>
              </a:rPr>
              <a:t>Для древних римлян повелителем молний был бог </a:t>
            </a:r>
            <a:r>
              <a:rPr lang="ru-RU" sz="2400" b="1" dirty="0">
                <a:solidFill>
                  <a:srgbClr val="002060"/>
                </a:solidFill>
                <a:latin typeface="Bookman Old Style"/>
                <a:ea typeface="+mn-lt"/>
                <a:cs typeface="+mn-lt"/>
              </a:rPr>
              <a:t>Юпитер</a:t>
            </a:r>
            <a:r>
              <a:rPr lang="ru-RU" sz="2400" dirty="0">
                <a:latin typeface="Bookman Old Style"/>
                <a:ea typeface="+mn-lt"/>
                <a:cs typeface="+mn-lt"/>
              </a:rPr>
              <a:t>. Они считали, что убитый молнией человек в чем-то провинился перед Божеством и, боясь его гнева, не совершали для погибшего обряда погребения.</a:t>
            </a:r>
            <a:endParaRPr lang="ru-RU" sz="2400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464206609"/>
      </p:ext>
    </p:extLst>
  </p:cSld>
  <p:clrMapOvr>
    <a:masterClrMapping/>
  </p:clrMapOvr>
</p:sld>
</file>

<file path=ppt/theme/theme1.xml><?xml version="1.0" encoding="utf-8"?>
<a:theme xmlns:a="http://schemas.openxmlformats.org/drawingml/2006/main" name="ArchiveVTI">
  <a:themeElements>
    <a:clrScheme name="Archive">
      <a:dk1>
        <a:sysClr val="windowText" lastClr="000000"/>
      </a:dk1>
      <a:lt1>
        <a:sysClr val="window" lastClr="FFFFFF"/>
      </a:lt1>
      <a:dk2>
        <a:srgbClr val="353B3D"/>
      </a:dk2>
      <a:lt2>
        <a:srgbClr val="EEECEA"/>
      </a:lt2>
      <a:accent1>
        <a:srgbClr val="A65E5E"/>
      </a:accent1>
      <a:accent2>
        <a:srgbClr val="9D6053"/>
      </a:accent2>
      <a:accent3>
        <a:srgbClr val="968274"/>
      </a:accent3>
      <a:accent4>
        <a:srgbClr val="878079"/>
      </a:accent4>
      <a:accent5>
        <a:srgbClr val="6C737A"/>
      </a:accent5>
      <a:accent6>
        <a:srgbClr val="697777"/>
      </a:accent6>
      <a:hlink>
        <a:srgbClr val="A25872"/>
      </a:hlink>
      <a:folHlink>
        <a:srgbClr val="667A7E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ArchiveVTI</vt:lpstr>
      <vt:lpstr>Молния  и защита от нее </vt:lpstr>
      <vt:lpstr>Актуальность: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Поражающее действие молнии и защита от него</vt:lpstr>
      <vt:lpstr>Правила защиты от грозы для находящихся на улице:</vt:lpstr>
      <vt:lpstr>Правила защиты от грозы для находящихся в помещении:</vt:lpstr>
      <vt:lpstr>Правила защиты от грозы для находящихся на открытой местности: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359</cp:revision>
  <dcterms:created xsi:type="dcterms:W3CDTF">2022-05-15T15:19:27Z</dcterms:created>
  <dcterms:modified xsi:type="dcterms:W3CDTF">2022-05-15T17:18:38Z</dcterms:modified>
</cp:coreProperties>
</file>