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0" r:id="rId3"/>
    <p:sldId id="271" r:id="rId4"/>
    <p:sldId id="272" r:id="rId5"/>
    <p:sldId id="274" r:id="rId6"/>
    <p:sldId id="275" r:id="rId7"/>
    <p:sldId id="273" r:id="rId8"/>
    <p:sldId id="262" r:id="rId9"/>
    <p:sldId id="276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>
      <p:cViewPr>
        <p:scale>
          <a:sx n="75" d="100"/>
          <a:sy n="75" d="100"/>
        </p:scale>
        <p:origin x="-1286" y="-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D8886-FB16-4D1A-97D1-9144F58B9AEC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59B3A6-1A9B-4408-B6A1-3CB732FC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ТИМУРОВСКИЙ</a:t>
            </a:r>
            <a:r>
              <a:rPr lang="ru-RU" sz="3600" i="1" dirty="0" smtClean="0">
                <a:latin typeface="Bookman Old Style" pitchFamily="18" charset="0"/>
              </a:rPr>
              <a:t> </a:t>
            </a:r>
            <a:r>
              <a:rPr lang="ru-RU" sz="3600" dirty="0" smtClean="0">
                <a:latin typeface="Bookman Old Style" pitchFamily="18" charset="0"/>
              </a:rPr>
              <a:t>ОТРЯД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500306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Segoe Print" pitchFamily="2" charset="0"/>
              </a:rPr>
              <a:t>«Новое поколение</a:t>
            </a:r>
            <a:r>
              <a:rPr lang="ru-RU" sz="4800" b="1" dirty="0" smtClean="0">
                <a:solidFill>
                  <a:schemeClr val="tx1"/>
                </a:solidFill>
                <a:latin typeface="Segoe Print" pitchFamily="2" charset="0"/>
              </a:rPr>
              <a:t>»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(возраст 8-10 лет)</a:t>
            </a:r>
            <a:endParaRPr lang="ru-RU" sz="2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endParaRPr lang="ru-RU" sz="4800" b="1" dirty="0">
              <a:solidFill>
                <a:schemeClr val="tx1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85728"/>
            <a:ext cx="86439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Bookman Old Style" pitchFamily="18" charset="0"/>
              </a:rPr>
              <a:t>МУНИЦИПАЛЬНОЕ БЮДЖЕТНОЕ УЧРЕЖДЕНИЕ ДОПОЛНИТЕЛЬНОГО ОБРАЗОВАНИЯ «ЦЕНТР ДОПОЛНИТЕЛЬНОГО ОБРАЗОВАНИЯ «КРАСНОГЛИНСКИЙ»                             ГОРОДСКОГО ОКРУГА </a:t>
            </a:r>
            <a:r>
              <a:rPr lang="ru-RU" sz="1400" dirty="0" smtClean="0">
                <a:latin typeface="Bookman Old Style" pitchFamily="18" charset="0"/>
              </a:rPr>
              <a:t>САМАРА</a:t>
            </a:r>
            <a:endParaRPr lang="ru-RU" sz="1400" dirty="0" smtClean="0"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КРАСНОГЛИНСКИЙ РАЙОН</a:t>
            </a:r>
            <a:endParaRPr lang="ru-RU" sz="1400" dirty="0" smtClean="0"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КЛУБ </a:t>
            </a:r>
            <a:r>
              <a:rPr lang="ru-RU" sz="1400" dirty="0" smtClean="0">
                <a:latin typeface="Bookman Old Style" pitchFamily="18" charset="0"/>
              </a:rPr>
              <a:t>ПО МЕСТУ ЖИТЕЛЬСТВА «СОВРЕМЕННИК»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929198"/>
            <a:ext cx="297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ookman Old Style" pitchFamily="18" charset="0"/>
              </a:rPr>
              <a:t>Руководитель:</a:t>
            </a:r>
          </a:p>
          <a:p>
            <a:r>
              <a:rPr lang="ru-RU" sz="2000" dirty="0" smtClean="0">
                <a:latin typeface="Bookman Old Style" pitchFamily="18" charset="0"/>
              </a:rPr>
              <a:t>Волобуева Е.Е.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7" name="Рисунок 6" descr="эмблема.png"/>
          <p:cNvPicPr>
            <a:picLocks noChangeAspect="1"/>
          </p:cNvPicPr>
          <p:nvPr/>
        </p:nvPicPr>
        <p:blipFill>
          <a:blip r:embed="rId4" cstate="print"/>
          <a:srcRect l="4307" t="20833" r="2833" b="15625"/>
          <a:stretch>
            <a:fillRect/>
          </a:stretch>
        </p:blipFill>
        <p:spPr>
          <a:xfrm>
            <a:off x="7643834" y="3143248"/>
            <a:ext cx="1377231" cy="13335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357554" y="3929066"/>
            <a:ext cx="2852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представляет</a:t>
            </a:r>
            <a:endParaRPr lang="ru-RU" sz="28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858280" cy="4071966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5300" dirty="0" smtClean="0">
                <a:latin typeface="Bookman Old Style" pitchFamily="18" charset="0"/>
              </a:rPr>
              <a:t/>
            </a:r>
            <a:br>
              <a:rPr lang="ru-RU" sz="53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Наш адрес: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>г. Самара ул. С. Лазо д.6/16 кв.62</a:t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>т.:8 92 777 85 222</a:t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Наша страничка в </a:t>
            </a:r>
            <a:r>
              <a:rPr lang="ru-RU" sz="3600" dirty="0" err="1" smtClean="0">
                <a:latin typeface="Bookman Old Style" pitchFamily="18" charset="0"/>
              </a:rPr>
              <a:t>ВКонтакте</a:t>
            </a:r>
            <a:r>
              <a:rPr lang="ru-RU" sz="3600" dirty="0" smtClean="0">
                <a:latin typeface="Bookman Old Style" pitchFamily="18" charset="0"/>
              </a:rPr>
              <a:t>: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en-US" sz="3100" dirty="0" smtClean="0">
                <a:latin typeface="Bookman Old Style" pitchFamily="18" charset="0"/>
              </a:rPr>
              <a:t>https</a:t>
            </a:r>
            <a:r>
              <a:rPr lang="ru-RU" sz="3100" dirty="0" smtClean="0">
                <a:latin typeface="Bookman Old Style" pitchFamily="18" charset="0"/>
              </a:rPr>
              <a:t>://</a:t>
            </a:r>
            <a:r>
              <a:rPr lang="en-US" sz="3100" dirty="0" smtClean="0">
                <a:latin typeface="Bookman Old Style" pitchFamily="18" charset="0"/>
              </a:rPr>
              <a:t>vk.com</a:t>
            </a:r>
            <a:r>
              <a:rPr lang="ru-RU" sz="3100" dirty="0" smtClean="0">
                <a:latin typeface="Bookman Old Style" pitchFamily="18" charset="0"/>
              </a:rPr>
              <a:t>/</a:t>
            </a:r>
            <a:r>
              <a:rPr lang="en-US" sz="3100" dirty="0" smtClean="0">
                <a:latin typeface="Bookman Old Style" pitchFamily="18" charset="0"/>
              </a:rPr>
              <a:t>public119825914</a:t>
            </a: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100" u="sng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3100" u="sng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>Мы всегда рады гостям и новым подписчикам!</a:t>
            </a:r>
            <a:br>
              <a:rPr lang="ru-RU" sz="3100" dirty="0" smtClean="0">
                <a:latin typeface="Bookman Old Style" pitchFamily="18" charset="0"/>
              </a:rPr>
            </a:br>
            <a:r>
              <a:rPr lang="ru-RU" sz="3100" dirty="0" smtClean="0">
                <a:latin typeface="Bookman Old Style" pitchFamily="18" charset="0"/>
              </a:rPr>
              <a:t/>
            </a:r>
            <a:br>
              <a:rPr lang="ru-RU" sz="3100" dirty="0" smtClean="0">
                <a:latin typeface="Bookman Old Style" pitchFamily="18" charset="0"/>
              </a:rPr>
            </a:br>
            <a:endParaRPr lang="ru-RU" sz="3100" dirty="0"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714356"/>
            <a:ext cx="8215370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Bookman Old Style" pitchFamily="18" charset="0"/>
              </a:rPr>
              <a:t>Благодарим за внимание!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r>
              <a:rPr lang="ru-RU" sz="1100" dirty="0" smtClean="0">
                <a:latin typeface="Bookman Old Style" pitchFamily="18" charset="0"/>
              </a:rPr>
              <a:t/>
            </a:r>
            <a:br>
              <a:rPr lang="ru-RU" sz="1100" dirty="0" smtClean="0">
                <a:latin typeface="Bookman Old Style" pitchFamily="18" charset="0"/>
              </a:rPr>
            </a:br>
            <a:endParaRPr lang="ru-RU" dirty="0"/>
          </a:p>
        </p:txBody>
      </p:sp>
      <p:pic>
        <p:nvPicPr>
          <p:cNvPr id="4" name="Рисунок 3" descr="эмблема.png"/>
          <p:cNvPicPr>
            <a:picLocks noChangeAspect="1"/>
          </p:cNvPicPr>
          <p:nvPr/>
        </p:nvPicPr>
        <p:blipFill>
          <a:blip r:embed="rId5" cstate="print"/>
          <a:srcRect l="4307" t="20833" r="2833" b="15625"/>
          <a:stretch>
            <a:fillRect/>
          </a:stretch>
        </p:blipFill>
        <p:spPr>
          <a:xfrm>
            <a:off x="3500430" y="2500306"/>
            <a:ext cx="3467668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Bookman Old Style" pitchFamily="18" charset="0"/>
              </a:rPr>
              <a:t>Презентация</a:t>
            </a:r>
          </a:p>
          <a:p>
            <a:pPr algn="ctr">
              <a:buNone/>
            </a:pPr>
            <a:r>
              <a:rPr lang="ru-RU" sz="3600" dirty="0" smtClean="0">
                <a:latin typeface="Bookman Old Style" pitchFamily="18" charset="0"/>
              </a:rPr>
              <a:t>Самара - город трудовой доблести</a:t>
            </a:r>
            <a:endParaRPr lang="ru-RU" sz="36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0011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Bookman Old Style" pitchFamily="18" charset="0"/>
              </a:rPr>
              <a:t>     	Почётное звание «Город трудовой доблести» присваивается городам Российской Федерации, жители которых </a:t>
            </a:r>
            <a:r>
              <a:rPr lang="ru-RU" sz="1800" i="1" dirty="0" smtClean="0">
                <a:latin typeface="Bookman Old Style" pitchFamily="18" charset="0"/>
              </a:rPr>
              <a:t>внесли значительный вклад в достижение Победы в Великой Отечественной войне, обеспечив бесперебойное производство военной и гражданской продукции на промышленных предприятиях, располагавшихся на территории города, и проявив при этом массовый трудовой героизм и самоотверженность</a:t>
            </a:r>
            <a:r>
              <a:rPr lang="ru-RU" sz="1800" dirty="0" smtClean="0">
                <a:latin typeface="Bookman Old Style" pitchFamily="18" charset="0"/>
              </a:rPr>
              <a:t>.                                                                                	В таких городах устанавливают стелу с изображением герба города и текстом Указа президента Российской Федерации                        В.В. Путина. В городах трудовой доблести проводятся мероприятия и праздничные салюты 1 Мая, 9 Мая и в День города. Среди 44 городов трудовой доблести наш родной город Самара (в прошлом Куйбышев)</a:t>
            </a:r>
            <a:endParaRPr lang="ru-RU" sz="1800" dirty="0" smtClean="0"/>
          </a:p>
        </p:txBody>
      </p:sp>
      <p:pic>
        <p:nvPicPr>
          <p:cNvPr id="5" name="Рисунок 4" descr="scale_1200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929066"/>
            <a:ext cx="3527863" cy="2182492"/>
          </a:xfrm>
          <a:prstGeom prst="rect">
            <a:avLst/>
          </a:prstGeom>
        </p:spPr>
      </p:pic>
      <p:pic>
        <p:nvPicPr>
          <p:cNvPr id="6" name="Содержимое 3" descr="камень-город-трудовой-слав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929066"/>
            <a:ext cx="3294479" cy="2196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715148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dirty="0" smtClean="0"/>
              <a:t>   	    </a:t>
            </a:r>
            <a:r>
              <a:rPr lang="ru-RU" sz="2000" dirty="0" smtClean="0">
                <a:latin typeface="Bookman Old Style" pitchFamily="18" charset="0"/>
              </a:rPr>
              <a:t>В годы Великой Отечественной войны Куйбышев стал «запасной столицей». Сюда были эвакуированы Правительство, весь дипломатический корпус, Большой театр, Симфонический оркестр Всесоюзного радио, Ленинградский драматический театр и многие другие учреждения - около 1500 организаций, в том числе 60 крупных промышленных предприятий</a:t>
            </a:r>
          </a:p>
          <a:p>
            <a:pPr fontAlgn="base">
              <a:buNone/>
            </a:pPr>
            <a:r>
              <a:rPr lang="ru-RU" sz="3300" dirty="0" smtClean="0">
                <a:latin typeface="Bookman Old Style" pitchFamily="18" charset="0"/>
              </a:rPr>
              <a:t>     	</a:t>
            </a:r>
          </a:p>
        </p:txBody>
      </p:sp>
      <p:pic>
        <p:nvPicPr>
          <p:cNvPr id="7" name="Рисунок 6" descr="81adffb70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928934"/>
            <a:ext cx="3673469" cy="2583643"/>
          </a:xfrm>
          <a:prstGeom prst="rect">
            <a:avLst/>
          </a:prstGeom>
        </p:spPr>
      </p:pic>
      <p:pic>
        <p:nvPicPr>
          <p:cNvPr id="8" name="Рисунок 7" descr="Снимок экрана (62).png"/>
          <p:cNvPicPr>
            <a:picLocks noChangeAspect="1"/>
          </p:cNvPicPr>
          <p:nvPr/>
        </p:nvPicPr>
        <p:blipFill>
          <a:blip r:embed="rId4" cstate="print"/>
          <a:srcRect l="13281" t="19444" r="29190" b="12500"/>
          <a:stretch>
            <a:fillRect/>
          </a:stretch>
        </p:blipFill>
        <p:spPr>
          <a:xfrm>
            <a:off x="500034" y="2928934"/>
            <a:ext cx="3857652" cy="256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4525963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2000" dirty="0" smtClean="0">
                <a:latin typeface="Bookman Old Style" pitchFamily="18" charset="0"/>
              </a:rPr>
              <a:t>		Вскоре после начала войны в Куйбышеве завершилось строительство крупнейшего в стране </a:t>
            </a:r>
            <a:r>
              <a:rPr lang="ru-RU" sz="2000" dirty="0" err="1" smtClean="0">
                <a:latin typeface="Bookman Old Style" pitchFamily="18" charset="0"/>
              </a:rPr>
              <a:t>авиакомплекса</a:t>
            </a:r>
            <a:r>
              <a:rPr lang="ru-RU" sz="2000" dirty="0" smtClean="0">
                <a:latin typeface="Bookman Old Style" pitchFamily="18" charset="0"/>
              </a:rPr>
              <a:t>.</a:t>
            </a:r>
          </a:p>
          <a:p>
            <a:pPr fontAlgn="base">
              <a:buNone/>
            </a:pPr>
            <a:r>
              <a:rPr lang="ru-RU" sz="2000" dirty="0" smtClean="0">
                <a:latin typeface="Bookman Old Style" pitchFamily="18" charset="0"/>
              </a:rPr>
              <a:t>     	В годы войны в городе работало  около 20 крупных промышленных предприятий. Производили бронекорпуса для Ил-2 и для Ил-10, различные элементы </a:t>
            </a:r>
            <a:r>
              <a:rPr lang="ru-RU" sz="2000" dirty="0" err="1" smtClean="0">
                <a:latin typeface="Bookman Old Style" pitchFamily="18" charset="0"/>
              </a:rPr>
              <a:t>бронезащиты</a:t>
            </a:r>
            <a:r>
              <a:rPr lang="ru-RU" sz="2000" dirty="0" smtClean="0">
                <a:latin typeface="Bookman Old Style" pitchFamily="18" charset="0"/>
              </a:rPr>
              <a:t> для самолётов. За время войны в Куйбышеве было изготовлено более 36 тысяч боевых самолетов, каждая пятая авиабомба, каждый третий артиллерийский снаряд </a:t>
            </a:r>
            <a:endParaRPr lang="ru-RU" sz="2000" dirty="0"/>
          </a:p>
        </p:txBody>
      </p:sp>
      <p:pic>
        <p:nvPicPr>
          <p:cNvPr id="4" name="Рисунок 3" descr="Il-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357562"/>
            <a:ext cx="3939376" cy="2531048"/>
          </a:xfrm>
          <a:prstGeom prst="rect">
            <a:avLst/>
          </a:prstGeom>
        </p:spPr>
      </p:pic>
      <p:pic>
        <p:nvPicPr>
          <p:cNvPr id="5" name="Рисунок 4" descr="0904039.jpg"/>
          <p:cNvPicPr>
            <a:picLocks noChangeAspect="1"/>
          </p:cNvPicPr>
          <p:nvPr/>
        </p:nvPicPr>
        <p:blipFill>
          <a:blip r:embed="rId4" cstate="print"/>
          <a:srcRect l="1298" t="1273" r="1298" b="3709"/>
          <a:stretch>
            <a:fillRect/>
          </a:stretch>
        </p:blipFill>
        <p:spPr>
          <a:xfrm>
            <a:off x="4714876" y="3357562"/>
            <a:ext cx="4143404" cy="2524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858312" cy="12144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Bookman Old Style" pitchFamily="18" charset="0"/>
              </a:rPr>
              <a:t>      В навигацию 1942 года речники </a:t>
            </a:r>
            <a:r>
              <a:rPr lang="ru-RU" sz="2400" dirty="0" err="1" smtClean="0">
                <a:latin typeface="Bookman Old Style" pitchFamily="18" charset="0"/>
              </a:rPr>
              <a:t>Средневолжского</a:t>
            </a:r>
            <a:r>
              <a:rPr lang="ru-RU" sz="2400" dirty="0" smtClean="0">
                <a:latin typeface="Bookman Old Style" pitchFamily="18" charset="0"/>
              </a:rPr>
              <a:t> речного пароходства доставили Сталинградскому фронту 340 транспортных средств с грузами</a:t>
            </a:r>
            <a:endParaRPr lang="ru-RU" sz="2400" dirty="0"/>
          </a:p>
        </p:txBody>
      </p:sp>
      <p:pic>
        <p:nvPicPr>
          <p:cNvPr id="4" name="Рисунок 3" descr="реч2.jpg"/>
          <p:cNvPicPr>
            <a:picLocks noChangeAspect="1"/>
          </p:cNvPicPr>
          <p:nvPr/>
        </p:nvPicPr>
        <p:blipFill>
          <a:blip r:embed="rId3" cstate="print"/>
          <a:srcRect l="1451" t="1064" r="1451" b="3640"/>
          <a:stretch>
            <a:fillRect/>
          </a:stretch>
        </p:blipFill>
        <p:spPr>
          <a:xfrm>
            <a:off x="2143108" y="2357430"/>
            <a:ext cx="5214974" cy="332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001156" cy="2828932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2000" dirty="0" smtClean="0">
                <a:latin typeface="Bookman Old Style" pitchFamily="18" charset="0"/>
              </a:rPr>
              <a:t>     	Сотни тысяч наших земляков день и ночь работали в цехах, лабораториях, на колхозных полях, чтобы поставить фронту необходимое оружие, технику и продовольствие. Среди них  было много женщин, стариков, детей и подростков </a:t>
            </a:r>
          </a:p>
          <a:p>
            <a:pPr fontAlgn="base">
              <a:buNone/>
            </a:pPr>
            <a:endParaRPr lang="ru-RU" sz="2000" dirty="0" smtClean="0">
              <a:latin typeface="Bookman Old Style" pitchFamily="18" charset="0"/>
            </a:endParaRPr>
          </a:p>
          <a:p>
            <a:pPr fontAlgn="base">
              <a:buNone/>
            </a:pPr>
            <a:endParaRPr lang="ru-RU" sz="2000" dirty="0" smtClean="0">
              <a:latin typeface="Bookman Old Style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P1030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4286256"/>
            <a:ext cx="3271564" cy="2334776"/>
          </a:xfrm>
          <a:prstGeom prst="rect">
            <a:avLst/>
          </a:prstGeom>
        </p:spPr>
      </p:pic>
      <p:pic>
        <p:nvPicPr>
          <p:cNvPr id="5" name="Рисунок 4" descr="img24.jpg"/>
          <p:cNvPicPr>
            <a:picLocks noChangeAspect="1"/>
          </p:cNvPicPr>
          <p:nvPr/>
        </p:nvPicPr>
        <p:blipFill>
          <a:blip r:embed="rId4" cstate="print"/>
          <a:srcRect r="60156"/>
          <a:stretch>
            <a:fillRect/>
          </a:stretch>
        </p:blipFill>
        <p:spPr>
          <a:xfrm>
            <a:off x="2857488" y="1785926"/>
            <a:ext cx="1643074" cy="2319638"/>
          </a:xfrm>
          <a:prstGeom prst="rect">
            <a:avLst/>
          </a:prstGeom>
        </p:spPr>
      </p:pic>
      <p:pic>
        <p:nvPicPr>
          <p:cNvPr id="6" name="Рисунок 5" descr="scale_1200.png"/>
          <p:cNvPicPr>
            <a:picLocks noChangeAspect="1"/>
          </p:cNvPicPr>
          <p:nvPr/>
        </p:nvPicPr>
        <p:blipFill>
          <a:blip r:embed="rId5" cstate="print"/>
          <a:srcRect l="50781" r="7812"/>
          <a:stretch>
            <a:fillRect/>
          </a:stretch>
        </p:blipFill>
        <p:spPr>
          <a:xfrm>
            <a:off x="4857752" y="1785926"/>
            <a:ext cx="1716509" cy="2331846"/>
          </a:xfrm>
          <a:prstGeom prst="rect">
            <a:avLst/>
          </a:prstGeom>
        </p:spPr>
      </p:pic>
      <p:pic>
        <p:nvPicPr>
          <p:cNvPr id="7" name="Рисунок 6" descr="d295644808c004173bab3cc5aeebb2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00892" y="1785926"/>
            <a:ext cx="1510663" cy="2319218"/>
          </a:xfrm>
          <a:prstGeom prst="rect">
            <a:avLst/>
          </a:prstGeom>
        </p:spPr>
      </p:pic>
      <p:pic>
        <p:nvPicPr>
          <p:cNvPr id="8" name="Рисунок 7" descr="img22.jpg"/>
          <p:cNvPicPr>
            <a:picLocks noChangeAspect="1"/>
          </p:cNvPicPr>
          <p:nvPr/>
        </p:nvPicPr>
        <p:blipFill>
          <a:blip r:embed="rId7" cstate="print"/>
          <a:srcRect l="35351" t="1823" r="10937"/>
          <a:stretch>
            <a:fillRect/>
          </a:stretch>
        </p:blipFill>
        <p:spPr>
          <a:xfrm>
            <a:off x="857224" y="1857364"/>
            <a:ext cx="1635493" cy="2242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Bookman Old Style" pitchFamily="18" charset="0"/>
              </a:rPr>
              <a:t>Мы никогда не забудем их трудовой подвиг!</a:t>
            </a:r>
            <a:br>
              <a:rPr lang="ru-RU" sz="2800" dirty="0" smtClean="0">
                <a:latin typeface="Bookman Old Style" pitchFamily="18" charset="0"/>
              </a:rPr>
            </a:br>
            <a:endParaRPr lang="ru-RU" sz="2800" dirty="0"/>
          </a:p>
        </p:txBody>
      </p:sp>
      <p:pic>
        <p:nvPicPr>
          <p:cNvPr id="13" name="Рисунок 12" descr="2gJkQEGyFN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285860"/>
            <a:ext cx="1984871" cy="2781101"/>
          </a:xfrm>
          <a:prstGeom prst="rect">
            <a:avLst/>
          </a:prstGeom>
        </p:spPr>
      </p:pic>
      <p:pic>
        <p:nvPicPr>
          <p:cNvPr id="22" name="Рисунок 21" descr="H82uIHVQCj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1214422"/>
            <a:ext cx="1696616" cy="2262155"/>
          </a:xfrm>
          <a:prstGeom prst="rect">
            <a:avLst/>
          </a:prstGeom>
        </p:spPr>
      </p:pic>
      <p:pic>
        <p:nvPicPr>
          <p:cNvPr id="23" name="Рисунок 22" descr="suS6QJnKL_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3643314"/>
            <a:ext cx="2524111" cy="1893083"/>
          </a:xfrm>
          <a:prstGeom prst="rect">
            <a:avLst/>
          </a:prstGeom>
        </p:spPr>
      </p:pic>
      <p:pic>
        <p:nvPicPr>
          <p:cNvPr id="1026" name="Picture 2" descr="C:\Users\ЦДОД\Desktop\моя копилка\тимуровский отряд\изображение_viber_2021-11-18_17-13-24-6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1285860"/>
            <a:ext cx="1928827" cy="2762866"/>
          </a:xfrm>
          <a:prstGeom prst="rect">
            <a:avLst/>
          </a:prstGeom>
          <a:noFill/>
        </p:spPr>
      </p:pic>
      <p:pic>
        <p:nvPicPr>
          <p:cNvPr id="12" name="Содержимое 11" descr="Ya2DgVp7hio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1071538" y="4500570"/>
            <a:ext cx="2884067" cy="1835588"/>
          </a:xfrm>
        </p:spPr>
      </p:pic>
      <p:pic>
        <p:nvPicPr>
          <p:cNvPr id="11" name="Рисунок 10" descr="IMG_5331 (1).JPG"/>
          <p:cNvPicPr>
            <a:picLocks noChangeAspect="1"/>
          </p:cNvPicPr>
          <p:nvPr/>
        </p:nvPicPr>
        <p:blipFill>
          <a:blip r:embed="rId8" cstate="print"/>
          <a:srcRect l="9211" t="3508" b="5263"/>
          <a:stretch>
            <a:fillRect/>
          </a:stretch>
        </p:blipFill>
        <p:spPr>
          <a:xfrm rot="5640764">
            <a:off x="7162640" y="1635128"/>
            <a:ext cx="1391460" cy="1048649"/>
          </a:xfrm>
          <a:prstGeom prst="rect">
            <a:avLst/>
          </a:prstGeom>
        </p:spPr>
      </p:pic>
      <p:pic>
        <p:nvPicPr>
          <p:cNvPr id="14" name="Рисунок 13" descr="fna1gPnNqTc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57686" y="4286256"/>
            <a:ext cx="1643074" cy="2294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71543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Bookman Old Style" pitchFamily="18" charset="0"/>
              </a:rPr>
              <a:t>Гордимся тем, что живём в городе трудовой доблести - в Самаре!</a:t>
            </a:r>
            <a:endParaRPr lang="ru-RU" sz="3600" dirty="0"/>
          </a:p>
        </p:txBody>
      </p:sp>
      <p:pic>
        <p:nvPicPr>
          <p:cNvPr id="5" name="Рисунок 4" descr="cM_SdtQN4ps (1).jpg"/>
          <p:cNvPicPr>
            <a:picLocks noChangeAspect="1"/>
          </p:cNvPicPr>
          <p:nvPr/>
        </p:nvPicPr>
        <p:blipFill>
          <a:blip r:embed="rId3" cstate="print"/>
          <a:srcRect l="3922" t="7843"/>
          <a:stretch>
            <a:fillRect/>
          </a:stretch>
        </p:blipFill>
        <p:spPr>
          <a:xfrm>
            <a:off x="5429256" y="4357694"/>
            <a:ext cx="2933720" cy="2110482"/>
          </a:xfrm>
          <a:prstGeom prst="rect">
            <a:avLst/>
          </a:prstGeom>
        </p:spPr>
      </p:pic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187481"/>
            <a:ext cx="1986561" cy="2739421"/>
          </a:xfrm>
          <a:prstGeom prst="rect">
            <a:avLst/>
          </a:prstGeom>
        </p:spPr>
      </p:pic>
      <p:pic>
        <p:nvPicPr>
          <p:cNvPr id="8" name="Рисунок 7" descr="IMG_54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1643050"/>
            <a:ext cx="2857488" cy="2143116"/>
          </a:xfrm>
          <a:prstGeom prst="rect">
            <a:avLst/>
          </a:prstGeom>
        </p:spPr>
      </p:pic>
      <p:pic>
        <p:nvPicPr>
          <p:cNvPr id="9" name="Содержимое 7" descr="IMG_5346.JPG"/>
          <p:cNvPicPr>
            <a:picLocks noChangeAspect="1"/>
          </p:cNvPicPr>
          <p:nvPr/>
        </p:nvPicPr>
        <p:blipFill>
          <a:blip r:embed="rId6" cstate="print"/>
          <a:srcRect l="5231"/>
          <a:stretch>
            <a:fillRect/>
          </a:stretch>
        </p:blipFill>
        <p:spPr>
          <a:xfrm rot="5400000">
            <a:off x="2441570" y="4202108"/>
            <a:ext cx="2617785" cy="2071701"/>
          </a:xfrm>
          <a:prstGeom prst="rect">
            <a:avLst/>
          </a:prstGeom>
        </p:spPr>
      </p:pic>
      <p:pic>
        <p:nvPicPr>
          <p:cNvPr id="11" name="Рисунок 10" descr="Yu3mMAaHVa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73" y="1643050"/>
            <a:ext cx="2881333" cy="216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92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ТИМУРОВСКИЙ ОТРЯД</vt:lpstr>
      <vt:lpstr>Слайд 2</vt:lpstr>
      <vt:lpstr>Слайд 3</vt:lpstr>
      <vt:lpstr>Слайд 4</vt:lpstr>
      <vt:lpstr>Слайд 5</vt:lpstr>
      <vt:lpstr>Слайд 6</vt:lpstr>
      <vt:lpstr>Слайд 7</vt:lpstr>
      <vt:lpstr>Мы никогда не забудем их трудовой подвиг! </vt:lpstr>
      <vt:lpstr>Слайд 9</vt:lpstr>
      <vt:lpstr>   Наш адрес: г. Самара ул. С. Лазо д.6/16 кв.62 т.:8 92 777 85 222  Наша страничка в ВКонтакте: https://vk.com/public119825914    Мы всегда рады гостям и новым подписчикам!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ТИМУРОВСКИЙ ОТРЯД</dc:title>
  <dc:creator>ЦДОД</dc:creator>
  <cp:lastModifiedBy>ЦДОД</cp:lastModifiedBy>
  <cp:revision>72</cp:revision>
  <dcterms:created xsi:type="dcterms:W3CDTF">2021-04-21T11:25:16Z</dcterms:created>
  <dcterms:modified xsi:type="dcterms:W3CDTF">2022-04-04T11:56:39Z</dcterms:modified>
</cp:coreProperties>
</file>