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9" r:id="rId3"/>
    <p:sldId id="260" r:id="rId4"/>
    <p:sldId id="270" r:id="rId5"/>
    <p:sldId id="265" r:id="rId6"/>
    <p:sldId id="275" r:id="rId7"/>
    <p:sldId id="266" r:id="rId8"/>
    <p:sldId id="262" r:id="rId9"/>
    <p:sldId id="276" r:id="rId10"/>
    <p:sldId id="277" r:id="rId11"/>
    <p:sldId id="279" r:id="rId12"/>
    <p:sldId id="280" r:id="rId1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3E55A-5E1A-4ADE-BBFF-BF1B4024ECB4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5E21F-5835-40A9-961C-F6257B0E6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6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028BE-EB3B-43F9-9D41-05A7F2A741C2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4E314-DC08-4F3D-8B8F-CD34D80E2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046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FEF9-F584-4FC9-8612-958B038845A6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9D723-A7FC-4383-AA50-7DD61F037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35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654C6-D6D6-41D9-99B6-1DB9C4CA0BDF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3B40-1EAA-43CC-9D02-4084C44710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75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83FBC-2B89-49B8-B37A-33A6762B2758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FEAC8-B742-4B32-A833-4595AA9C6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31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617A-EA85-4891-A935-07377A9A6829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9FD3E-2B3E-41FC-9192-B77CAF14E3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80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A8A18-1F60-4AB5-9F1E-92B8FEC2F756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CA2E0-E2AB-41EE-A6F7-A61702AB0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146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1DDBA-AAA1-4B9B-A0C7-61B453DEF62A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4A36-F25B-41C1-A90C-A010CB67A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12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4D79-FAB4-44FD-8D92-809B5748C4E9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58D34-FB21-48A6-AA9A-CFDDF771D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5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B53F8-E326-40F5-A4AE-41C91DD7216F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A438-8BBC-4659-8D1F-C9203C9C6F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0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5C1B-76DD-4EB3-B35F-EF774F9623B5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65564-FFBC-4B3A-8658-3BAE814B2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9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483B62-2CCF-44EC-93F5-C1A2441609F6}" type="datetimeFigureOut">
              <a:rPr lang="en-US"/>
              <a:pPr>
                <a:defRPr/>
              </a:pPr>
              <a:t>5/17/2022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1A6D88-3786-4873-8FDF-5E4D27065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4.png"/><Relationship Id="rId9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Documents and Settings\Иятта\Рабочий стол\ЭТО СРОЧНО\ПРЕЗЕНТАЦИЯ\0b1046f41010b46599801122fdb6b7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3" y="819150"/>
            <a:ext cx="3143250" cy="47625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Прямоугольник 16"/>
          <p:cNvSpPr>
            <a:spLocks noChangeArrowheads="1"/>
          </p:cNvSpPr>
          <p:nvPr/>
        </p:nvSpPr>
        <p:spPr bwMode="auto">
          <a:xfrm>
            <a:off x="2162175" y="4989443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Цветкова Анна Владимировна, </a:t>
            </a:r>
          </a:p>
          <a:p>
            <a:pPr algn="ct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педагог-библиотекарь </a:t>
            </a:r>
          </a:p>
          <a:p>
            <a:pPr algn="ct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</a:rPr>
              <a:t>МБОУ «Школа-лицей №2 г. Армянска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5000" y="2073965"/>
            <a:ext cx="6677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Литературный час </a:t>
            </a:r>
            <a:endParaRPr lang="ru-RU" sz="4000" b="1" i="1" dirty="0">
              <a:ln>
                <a:solidFill>
                  <a:srgbClr val="C0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39700">
                  <a:schemeClr val="accent2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4" name="Прямоугольник 16"/>
          <p:cNvSpPr>
            <a:spLocks noChangeArrowheads="1"/>
          </p:cNvSpPr>
          <p:nvPr/>
        </p:nvSpPr>
        <p:spPr bwMode="auto">
          <a:xfrm>
            <a:off x="762000" y="457200"/>
            <a:ext cx="8077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«Школа-лицей №2» города Армянска Республики Крым</a:t>
            </a:r>
          </a:p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(МБОУ «Школа-лицей №2» г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. Армянска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05000" y="2971800"/>
            <a:ext cx="6677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«Как прекрасно слово </a:t>
            </a:r>
            <a:r>
              <a:rPr lang="ru-RU" sz="4000" b="1" i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"</a:t>
            </a: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Мама" »</a:t>
            </a:r>
            <a:endParaRPr lang="ru-RU" sz="4000" dirty="0">
              <a:ln>
                <a:solidFill>
                  <a:srgbClr val="C0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39700">
                  <a:schemeClr val="accent2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300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1" y="4800600"/>
            <a:ext cx="209888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308239" y="1115873"/>
            <a:ext cx="6048375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Рефлексия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1003507" y="762000"/>
            <a:ext cx="7729676" cy="581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i="1" spc="100" dirty="0">
                <a:solidFill>
                  <a:schemeClr val="accent2"/>
                </a:solidFill>
                <a:latin typeface="Book Antiqua" pitchFamily="18" charset="0"/>
              </a:rPr>
              <a:t>1 строка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– одно имя существительное (тема)</a:t>
            </a:r>
          </a:p>
          <a:p>
            <a:pPr algn="just">
              <a:lnSpc>
                <a:spcPct val="150000"/>
              </a:lnSpc>
            </a:pPr>
            <a:r>
              <a:rPr lang="ru-RU" sz="2400" b="1" i="1" spc="100" dirty="0">
                <a:solidFill>
                  <a:schemeClr val="accent2"/>
                </a:solidFill>
                <a:latin typeface="Book Antiqua" pitchFamily="18" charset="0"/>
              </a:rPr>
              <a:t>2 строка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– два имени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прилагательных </a:t>
            </a:r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i="1" spc="100" dirty="0">
                <a:solidFill>
                  <a:schemeClr val="accent2"/>
                </a:solidFill>
                <a:latin typeface="Book Antiqua" pitchFamily="18" charset="0"/>
              </a:rPr>
              <a:t>3 строка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–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три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глагола, обозначающих действие в рамках заданной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темы</a:t>
            </a:r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i="1" spc="100" dirty="0">
                <a:solidFill>
                  <a:schemeClr val="accent2"/>
                </a:solidFill>
                <a:latin typeface="Book Antiqua" pitchFamily="18" charset="0"/>
              </a:rPr>
              <a:t>4 строка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–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короткое предложение (своё отношение к теме)</a:t>
            </a:r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i="1" spc="100" dirty="0">
                <a:solidFill>
                  <a:schemeClr val="accent2"/>
                </a:solidFill>
                <a:latin typeface="Book Antiqua" pitchFamily="18" charset="0"/>
              </a:rPr>
              <a:t>5 </a:t>
            </a:r>
            <a:r>
              <a:rPr lang="ru-RU" sz="2400" b="1" i="1" spc="100" dirty="0" smtClean="0">
                <a:solidFill>
                  <a:schemeClr val="accent2"/>
                </a:solidFill>
                <a:latin typeface="Book Antiqua" pitchFamily="18" charset="0"/>
              </a:rPr>
              <a:t>строка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-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одно существительное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(ассоциация, синоним ключевого слова)</a:t>
            </a:r>
          </a:p>
          <a:p>
            <a:pPr algn="just"/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1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90076" y="-126518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 rot="10800000">
            <a:off x="31888" y="22098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83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Documents and Settings\Иятта\Рабочий стол\ЭТО СРОЧНО\ПРЕЗЕНТАЦИЯ\0b1046f41010b46599801122fdb6b7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3" y="819150"/>
            <a:ext cx="3143250" cy="47625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6"/>
          <p:cNvSpPr>
            <a:spLocks noChangeArrowheads="1"/>
          </p:cNvSpPr>
          <p:nvPr/>
        </p:nvSpPr>
        <p:spPr bwMode="auto">
          <a:xfrm>
            <a:off x="3367501" y="2692568"/>
            <a:ext cx="45815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… Ты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одна мне помощь и отрада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Ты одна мне несказанный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свет…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                    С.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Есенин</a:t>
            </a:r>
          </a:p>
        </p:txBody>
      </p:sp>
      <p:pic>
        <p:nvPicPr>
          <p:cNvPr id="1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787650" y="9939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-141013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103990" y="1279454"/>
            <a:ext cx="6677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Эпиграф урока</a:t>
            </a:r>
            <a:endParaRPr lang="ru-RU" sz="4000" dirty="0">
              <a:ln>
                <a:solidFill>
                  <a:srgbClr val="C0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39700">
                  <a:schemeClr val="accent2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191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1" y="4800600"/>
            <a:ext cx="209888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552921" y="2212489"/>
            <a:ext cx="6630848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Спасибо!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Жду вас в </a:t>
            </a:r>
            <a:r>
              <a:rPr lang="ru-RU" sz="4800" b="1" i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школьной библиотеке!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1003507" y="762000"/>
            <a:ext cx="77296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1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90076" y="-126518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 rot="10800000">
            <a:off x="31888" y="22098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21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Documents and Settings\Иятта\Рабочий стол\ЭТО СРОЧНО\ПРЕЗЕНТАЦИЯ\0b1046f41010b46599801122fdb6b7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3" y="819150"/>
            <a:ext cx="3143250" cy="47625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6"/>
          <p:cNvSpPr>
            <a:spLocks noChangeArrowheads="1"/>
          </p:cNvSpPr>
          <p:nvPr/>
        </p:nvSpPr>
        <p:spPr bwMode="auto">
          <a:xfrm>
            <a:off x="3367501" y="2692568"/>
            <a:ext cx="45815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… Ты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одна мне помощь и отрада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Ты одна мне несказанный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свет…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                    С.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</a:rPr>
              <a:t>Есенин</a:t>
            </a:r>
          </a:p>
        </p:txBody>
      </p:sp>
      <p:pic>
        <p:nvPicPr>
          <p:cNvPr id="1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787650" y="9939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-141013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103990" y="1279454"/>
            <a:ext cx="6677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Эпиграф урока</a:t>
            </a:r>
            <a:endParaRPr lang="ru-RU" sz="4000" dirty="0">
              <a:ln>
                <a:solidFill>
                  <a:srgbClr val="C0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139700">
                  <a:schemeClr val="accent2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25" y="-1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4227444" y="1846374"/>
            <a:ext cx="37480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i="1" u="sng" dirty="0" smtClean="0">
                <a:solidFill>
                  <a:srgbClr val="FF0000"/>
                </a:solidFill>
                <a:latin typeface="Book Antiqua" pitchFamily="18" charset="0"/>
              </a:rPr>
              <a:t>Эльмира </a:t>
            </a:r>
            <a:r>
              <a:rPr lang="ru-RU" b="1" i="1" u="sng" dirty="0" err="1" smtClean="0">
                <a:solidFill>
                  <a:srgbClr val="FF0000"/>
                </a:solidFill>
                <a:latin typeface="Book Antiqua" pitchFamily="18" charset="0"/>
              </a:rPr>
              <a:t>Джавадовна</a:t>
            </a:r>
            <a:r>
              <a:rPr lang="ru-RU" b="1" i="1" u="sng" dirty="0" smtClean="0">
                <a:solidFill>
                  <a:srgbClr val="FF0000"/>
                </a:solidFill>
                <a:latin typeface="Book Antiqua" pitchFamily="18" charset="0"/>
              </a:rPr>
              <a:t> Гусейнова</a:t>
            </a:r>
            <a:r>
              <a:rPr lang="ru-RU" b="1" i="1" dirty="0" smtClean="0">
                <a:solidFill>
                  <a:srgbClr val="002060"/>
                </a:solidFill>
                <a:latin typeface="Book Antiqua" pitchFamily="18" charset="0"/>
              </a:rPr>
              <a:t>, учитель русского языка и литературы из города Баку.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87654" y="765601"/>
            <a:ext cx="618172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История праздника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15" descr="https://fs03.metod-kopilka.ru/images/doc/68/69736/img4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6" t="1874" r="7979" b="44753"/>
          <a:stretch/>
        </p:blipFill>
        <p:spPr bwMode="auto">
          <a:xfrm>
            <a:off x="916782" y="1752600"/>
            <a:ext cx="3045618" cy="325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9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25" y="-1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23" y="1428750"/>
            <a:ext cx="7357818" cy="4152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6"/>
          <p:cNvSpPr>
            <a:spLocks noChangeArrowheads="1"/>
          </p:cNvSpPr>
          <p:nvPr/>
        </p:nvSpPr>
        <p:spPr bwMode="auto">
          <a:xfrm>
            <a:off x="985818" y="4830417"/>
            <a:ext cx="72406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  <a:latin typeface="Book Antiqua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612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https://mmedia.ozone.ru/multimedia/10238602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https://goods.kaypu.com/photo/52659a3329adb6901a04361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6"/>
          <p:cNvSpPr>
            <a:spLocks noChangeArrowheads="1"/>
          </p:cNvSpPr>
          <p:nvPr/>
        </p:nvSpPr>
        <p:spPr bwMode="auto">
          <a:xfrm>
            <a:off x="881298" y="457200"/>
            <a:ext cx="74530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spc="100" dirty="0" smtClean="0">
                <a:solidFill>
                  <a:srgbClr val="002060"/>
                </a:solidFill>
                <a:latin typeface="Book Antiqua" pitchFamily="18" charset="0"/>
              </a:rPr>
              <a:t>Этимологический словарь Н. Шанского. </a:t>
            </a:r>
          </a:p>
          <a:p>
            <a:pPr algn="just"/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МАМА. 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Общеславянское индоевропейского характера. Образовано в языке детей на стадии лепета удвоением слога </a:t>
            </a:r>
            <a:r>
              <a:rPr lang="ru-RU" i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ма. </a:t>
            </a:r>
            <a:endParaRPr lang="ru-RU" i="1" spc="100" dirty="0">
              <a:solidFill>
                <a:schemeClr val="bg2">
                  <a:lumMod val="1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20" name="Прямоугольник 16"/>
          <p:cNvSpPr>
            <a:spLocks noChangeArrowheads="1"/>
          </p:cNvSpPr>
          <p:nvPr/>
        </p:nvSpPr>
        <p:spPr bwMode="auto">
          <a:xfrm>
            <a:off x="874672" y="1657529"/>
            <a:ext cx="745307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spc="100" dirty="0" smtClean="0">
                <a:solidFill>
                  <a:srgbClr val="002060"/>
                </a:solidFill>
                <a:latin typeface="Book Antiqua" pitchFamily="18" charset="0"/>
              </a:rPr>
              <a:t>Толковый словарь русского языка В. Даля</a:t>
            </a:r>
          </a:p>
          <a:p>
            <a:pPr algn="just"/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МАМА ж., маменька, мамонька, - мочка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- матушка, родительница. </a:t>
            </a:r>
            <a:r>
              <a:rPr lang="ru-RU" i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Мама 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или</a:t>
            </a:r>
            <a:r>
              <a:rPr lang="ru-RU" i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 </a:t>
            </a:r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мамка, мамушка 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- кормилица, кормящая грудью не своё дитя; старшая няня, род надзирательницы при малых детях. </a:t>
            </a:r>
            <a:endParaRPr lang="ru-RU" spc="100" dirty="0">
              <a:solidFill>
                <a:schemeClr val="bg2">
                  <a:lumMod val="1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Прямоугольник 16"/>
          <p:cNvSpPr>
            <a:spLocks noChangeArrowheads="1"/>
          </p:cNvSpPr>
          <p:nvPr/>
        </p:nvSpPr>
        <p:spPr bwMode="auto">
          <a:xfrm>
            <a:off x="801011" y="3134857"/>
            <a:ext cx="74530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spc="100" dirty="0" smtClean="0">
                <a:solidFill>
                  <a:srgbClr val="002060"/>
                </a:solidFill>
                <a:latin typeface="Book Antiqua" pitchFamily="18" charset="0"/>
              </a:rPr>
              <a:t>Толковый словарь русского языка С. Ожегова</a:t>
            </a:r>
          </a:p>
          <a:p>
            <a:pPr algn="just"/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МАМА 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- То же, что мать ( в 1 </a:t>
            </a:r>
            <a:r>
              <a:rPr lang="ru-RU" spc="100" dirty="0" err="1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значен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.; обычно в обращении). </a:t>
            </a:r>
          </a:p>
          <a:p>
            <a:pPr algn="just"/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МАТЬ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  - 1. Женщина по отношению  к ее детям. 2. Самка по отношению к ее детенышам. 3. Обращение к пожилой женщине  или жене. </a:t>
            </a:r>
          </a:p>
          <a:p>
            <a:pPr algn="just"/>
            <a:endParaRPr lang="ru-RU" spc="100" dirty="0">
              <a:solidFill>
                <a:schemeClr val="bg2">
                  <a:lumMod val="1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9" name="Прямоугольник 16"/>
          <p:cNvSpPr>
            <a:spLocks noChangeArrowheads="1"/>
          </p:cNvSpPr>
          <p:nvPr/>
        </p:nvSpPr>
        <p:spPr bwMode="auto">
          <a:xfrm>
            <a:off x="881298" y="4799736"/>
            <a:ext cx="74530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b="1" spc="100" dirty="0" smtClean="0">
                <a:solidFill>
                  <a:srgbClr val="002060"/>
                </a:solidFill>
                <a:latin typeface="Book Antiqua" pitchFamily="18" charset="0"/>
              </a:rPr>
              <a:t>Краткий толковый словарь русского языка И. Городецкой</a:t>
            </a:r>
          </a:p>
          <a:p>
            <a:pPr algn="just"/>
            <a:r>
              <a:rPr lang="ru-RU" b="1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МАМА </a:t>
            </a:r>
            <a:r>
              <a:rPr lang="ru-RU" spc="1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– Мать (в обращении или разговоре детей, с детьми).</a:t>
            </a:r>
          </a:p>
          <a:p>
            <a:pPr algn="just"/>
            <a:endParaRPr lang="ru-RU" spc="100" dirty="0">
              <a:solidFill>
                <a:schemeClr val="bg2">
                  <a:lumMod val="10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7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25" y="-1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1495597" y="2590800"/>
            <a:ext cx="696260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На </a:t>
            </a:r>
            <a:r>
              <a:rPr lang="ru-RU" sz="2800" b="1" i="1" dirty="0">
                <a:solidFill>
                  <a:srgbClr val="002060"/>
                </a:solidFill>
                <a:latin typeface="Book Antiqua" pitchFamily="18" charset="0"/>
              </a:rPr>
              <a:t>киргизском языке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апа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Book Antiqua" pitchFamily="18" charset="0"/>
              </a:rPr>
              <a:t>по – грузински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дэда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Book Antiqua" pitchFamily="18" charset="0"/>
              </a:rPr>
              <a:t>на украинском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ненько, мати, </a:t>
            </a:r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на </a:t>
            </a:r>
            <a:r>
              <a:rPr lang="ru-RU" sz="2800" b="1" i="1" dirty="0">
                <a:solidFill>
                  <a:srgbClr val="002060"/>
                </a:solidFill>
                <a:latin typeface="Book Antiqua" pitchFamily="18" charset="0"/>
              </a:rPr>
              <a:t>белорусском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мацi, матуля, </a:t>
            </a:r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на </a:t>
            </a:r>
            <a:r>
              <a:rPr lang="ru-RU" sz="2800" b="1" i="1" dirty="0">
                <a:solidFill>
                  <a:srgbClr val="002060"/>
                </a:solidFill>
                <a:latin typeface="Book Antiqua" pitchFamily="18" charset="0"/>
              </a:rPr>
              <a:t>татарском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энкей, </a:t>
            </a:r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Book Antiqua" pitchFamily="18" charset="0"/>
              </a:rPr>
              <a:t>на крымско-татарском – </a:t>
            </a:r>
            <a:r>
              <a:rPr lang="ru-RU" sz="2800" b="1" i="1" dirty="0">
                <a:solidFill>
                  <a:srgbClr val="FF0000"/>
                </a:solidFill>
                <a:latin typeface="Book Antiqua" pitchFamily="18" charset="0"/>
              </a:rPr>
              <a:t>ана. </a:t>
            </a:r>
            <a:endParaRPr lang="ru-RU" sz="2800" b="1" i="1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3400" y="765601"/>
            <a:ext cx="763597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Слово «мама»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на разных языках мира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9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 rot="10800000">
            <a:off x="33958" y="25146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https://mmedia.ozone.ru/multimedia/10238602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https://goods.kaypu.com/photo/52659a3329adb6901a04361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985837" y="935979"/>
            <a:ext cx="7388225" cy="1426221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БОРИС ЕМЕЛЬЯНОВ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(1903-1965)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10740" r="47500" b="13149"/>
          <a:stretch/>
        </p:blipFill>
        <p:spPr>
          <a:xfrm>
            <a:off x="858076" y="1676092"/>
            <a:ext cx="2349083" cy="3124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" t="10278" r="10833" b="11111"/>
          <a:stretch/>
        </p:blipFill>
        <p:spPr>
          <a:xfrm rot="466590">
            <a:off x="5131525" y="2516146"/>
            <a:ext cx="3576370" cy="256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7756">
            <a:off x="3325676" y="2343417"/>
            <a:ext cx="2047412" cy="2628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380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07671" y="450905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4"/>
          <a:stretch/>
        </p:blipFill>
        <p:spPr bwMode="auto">
          <a:xfrm>
            <a:off x="993978" y="1318694"/>
            <a:ext cx="6945109" cy="4220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 rot="10800000">
            <a:off x="33958" y="25146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27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FF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t="39211"/>
          <a:stretch>
            <a:fillRect/>
          </a:stretch>
        </p:blipFill>
        <p:spPr bwMode="auto">
          <a:xfrm>
            <a:off x="6734175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5"/>
          <a:stretch>
            <a:fillRect/>
          </a:stretch>
        </p:blipFill>
        <p:spPr bwMode="auto">
          <a:xfrm>
            <a:off x="2743200" y="558165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>
            <a:off x="0" y="449580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 bwMode="auto">
          <a:xfrm>
            <a:off x="2895600" y="0"/>
            <a:ext cx="35687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4" descr="C:\Documents and Settings\Иятта\Рабочий стол\ЭТО СРОЧНО\ПРЕЗЕНТАЦИЯ\0_6d5e4_a4e0eb9c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5"/>
          <a:stretch>
            <a:fillRect/>
          </a:stretch>
        </p:blipFill>
        <p:spPr bwMode="auto">
          <a:xfrm>
            <a:off x="7696200" y="2286000"/>
            <a:ext cx="12763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503362" y="1147227"/>
            <a:ext cx="6048375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В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опросы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9" b="39211"/>
          <a:stretch>
            <a:fillRect/>
          </a:stretch>
        </p:blipFill>
        <p:spPr bwMode="auto">
          <a:xfrm>
            <a:off x="6734175" y="0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685801" y="2090172"/>
            <a:ext cx="764857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- </a:t>
            </a:r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Что собирался сделать Нептун с юношами?  </a:t>
            </a:r>
            <a:endParaRPr lang="ru-RU" sz="2400" b="1" i="1" spc="100" dirty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-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Почему он собирался это сделать?</a:t>
            </a:r>
          </a:p>
          <a:p>
            <a:pPr algn="just"/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- Какое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решение приняли женщины? </a:t>
            </a:r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endParaRPr lang="ru-RU" sz="2400" b="1" i="1" spc="1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/>
            <a:r>
              <a:rPr lang="ru-RU" sz="2400" b="1" i="1" spc="100" dirty="0" smtClean="0">
                <a:solidFill>
                  <a:srgbClr val="002060"/>
                </a:solidFill>
                <a:latin typeface="Book Antiqua" pitchFamily="18" charset="0"/>
              </a:rPr>
              <a:t>- </a:t>
            </a:r>
            <a:r>
              <a:rPr lang="ru-RU" sz="2400" b="1" i="1" spc="100" dirty="0">
                <a:solidFill>
                  <a:srgbClr val="002060"/>
                </a:solidFill>
                <a:latin typeface="Book Antiqua" pitchFamily="18" charset="0"/>
              </a:rPr>
              <a:t>Почему матери так поступили? </a:t>
            </a:r>
          </a:p>
        </p:txBody>
      </p:sp>
      <p:pic>
        <p:nvPicPr>
          <p:cNvPr id="12" name="Picture 3" descr="C:\Documents and Settings\Иятта\Рабочий стол\ЭТО СРОЧНО\ПРЕЗЕНТАЦИЯ\0_6d5dd_fa218c9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1" r="33189"/>
          <a:stretch>
            <a:fillRect/>
          </a:stretch>
        </p:blipFill>
        <p:spPr bwMode="auto">
          <a:xfrm rot="5400000">
            <a:off x="23813" y="23812"/>
            <a:ext cx="2409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29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rgbClr val="60B5FF"/>
      </a:dk1>
      <a:lt1>
        <a:sysClr val="window" lastClr="FFFFFF"/>
      </a:lt1>
      <a:dk2>
        <a:srgbClr val="60B5FF"/>
      </a:dk2>
      <a:lt2>
        <a:srgbClr val="FEF0CD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</TotalTime>
  <Words>377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66</cp:revision>
  <cp:lastPrinted>2020-11-10T20:38:02Z</cp:lastPrinted>
  <dcterms:modified xsi:type="dcterms:W3CDTF">2022-05-17T11:16:37Z</dcterms:modified>
</cp:coreProperties>
</file>