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6" r:id="rId4"/>
    <p:sldId id="284" r:id="rId5"/>
    <p:sldId id="288" r:id="rId6"/>
    <p:sldId id="287" r:id="rId7"/>
    <p:sldId id="294" r:id="rId8"/>
    <p:sldId id="293" r:id="rId9"/>
    <p:sldId id="292" r:id="rId10"/>
    <p:sldId id="291" r:id="rId11"/>
    <p:sldId id="290" r:id="rId12"/>
    <p:sldId id="289" r:id="rId13"/>
    <p:sldId id="258" r:id="rId14"/>
    <p:sldId id="259" r:id="rId15"/>
    <p:sldId id="260" r:id="rId16"/>
    <p:sldId id="268" r:id="rId17"/>
    <p:sldId id="269" r:id="rId18"/>
    <p:sldId id="267" r:id="rId19"/>
    <p:sldId id="266" r:id="rId20"/>
    <p:sldId id="270" r:id="rId21"/>
    <p:sldId id="265" r:id="rId22"/>
    <p:sldId id="271" r:id="rId23"/>
    <p:sldId id="264" r:id="rId24"/>
    <p:sldId id="272" r:id="rId25"/>
    <p:sldId id="263" r:id="rId26"/>
    <p:sldId id="273" r:id="rId27"/>
    <p:sldId id="274" r:id="rId28"/>
    <p:sldId id="262" r:id="rId29"/>
    <p:sldId id="277" r:id="rId30"/>
    <p:sldId id="261" r:id="rId31"/>
    <p:sldId id="278" r:id="rId32"/>
    <p:sldId id="276" r:id="rId33"/>
    <p:sldId id="275" r:id="rId34"/>
    <p:sldId id="296" r:id="rId35"/>
    <p:sldId id="283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41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04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226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232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229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67402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288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092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18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17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3969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089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11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47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61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89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2013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9AEB7-150C-48A8-A9BD-4D684C88764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4F064C9-70DC-4B4A-BCA9-90C7041862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444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5824" y="900113"/>
            <a:ext cx="9015413" cy="315072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обучения решению нестандартных задач по математике в 9 классе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06974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Кирсанова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Лариса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Валерьевна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«СШ №35» г.Хабаровск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41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1FC3C83-D7E5-44B7-A44C-225070AD6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072" y="1858311"/>
            <a:ext cx="9709468" cy="262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3221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9F7221E-DD27-44D4-A332-45ED02B51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779" y="198499"/>
            <a:ext cx="8855455" cy="50961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3EB8094-F9F0-4B62-BC3E-702A90B1A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629" y="5294671"/>
            <a:ext cx="7297168" cy="138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527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49A057-1AB7-4E03-B944-1A6846EFA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236" y="963295"/>
            <a:ext cx="9182139" cy="471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3799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959" y="2409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</a:t>
            </a:r>
          </a:p>
        </p:txBody>
      </p:sp>
    </p:spTree>
    <p:extLst>
      <p:ext uri="{BB962C8B-B14F-4D97-AF65-F5344CB8AC3E}">
        <p14:creationId xmlns:p14="http://schemas.microsoft.com/office/powerpoint/2010/main" xmlns="" val="671529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Равенство треугольников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 В пятиугольной звезде, изображённой на рисунке, ∠ACE = ∠ADB и ∠DBE = ∠BEC. Известно также, что BD = CE. Докажите, что ∠ACD = ∠ADC.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657" y="3498782"/>
            <a:ext cx="3041102" cy="277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4627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058" y="831852"/>
            <a:ext cx="8895291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Выпуклый четырёхугольник ABCD таков, что ∠BAC = = ∠BDA и ∠BAD = ∠ADC = 60◦ . Найдите длину AD, если известно, что AB = 14, CD = 6.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68" t="45057" r="29770" b="16160"/>
          <a:stretch/>
        </p:blipFill>
        <p:spPr bwMode="auto">
          <a:xfrm>
            <a:off x="5238750" y="2781299"/>
            <a:ext cx="3733800" cy="3776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262081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059" y="831852"/>
            <a:ext cx="8596668" cy="3880773"/>
          </a:xfrm>
        </p:spPr>
        <p:txBody>
          <a:bodyPr/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 Точка O лежит на диагонали AC выпуклого четырехугольника ABCD. Известно, что OC = OD и что точка O одинаково удалена от прямых DA, AB и BC. Найти углы четырехугольника, если ∠AOB = 110◦ и ∠COD = 90◦.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" t="18822" r="60556" b="16445"/>
          <a:stretch/>
        </p:blipFill>
        <p:spPr bwMode="auto">
          <a:xfrm>
            <a:off x="5061393" y="3036570"/>
            <a:ext cx="3881438" cy="38214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392506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углов треугольника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34" y="1488613"/>
            <a:ext cx="859666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стандартном тетрадном листе в клетку нарисован угол (см. рисунок). Найдите его величину, не используя измерительные инструменты. Ответ обоснуйте.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5858" t="53612" r="43399" b="27852"/>
          <a:stretch/>
        </p:blipFill>
        <p:spPr bwMode="auto">
          <a:xfrm>
            <a:off x="4216718" y="3428998"/>
            <a:ext cx="3341370" cy="3143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961358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058" y="831852"/>
            <a:ext cx="9252479" cy="3880773"/>
          </a:xfrm>
        </p:spPr>
        <p:txBody>
          <a:bodyPr/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ABCD — выпуклый четырёхугольник. Известно, что ∠CAD = ∠DBA = 40◦ , ∠CAB = = 60◦ , ∠CBD = 20◦ . Найдите угол CDB.</a:t>
            </a:r>
          </a:p>
          <a:p>
            <a:endParaRPr lang="ru-RU" dirty="0"/>
          </a:p>
        </p:txBody>
      </p:sp>
      <p:pic>
        <p:nvPicPr>
          <p:cNvPr id="4" name="Рисунок 3" descr="http://problems.ru/show_document.php?id=171709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799" y="2595562"/>
            <a:ext cx="3490914" cy="3662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problems.ru/show_document.php?id=171709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3474" y="2381249"/>
            <a:ext cx="4043363" cy="3876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87524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059" y="831852"/>
            <a:ext cx="8596668" cy="3880773"/>
          </a:xfrm>
        </p:spPr>
        <p:txBody>
          <a:bodyPr>
            <a:norm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 равнобедренном треугольнике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боковой стороне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отмечена точка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так, что отрезок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равен высоте треугольника, проведённой к стороне АВ, на боковой стороне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отмечена точка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так, что угол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прямой.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Hайдите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угол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ACK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problems.ru/show_document.php?id=170276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1393" y="3213693"/>
            <a:ext cx="2949892" cy="2997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15243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959" y="270986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</a:t>
            </a:r>
          </a:p>
        </p:txBody>
      </p:sp>
    </p:spTree>
    <p:extLst>
      <p:ext uri="{BB962C8B-B14F-4D97-AF65-F5344CB8AC3E}">
        <p14:creationId xmlns:p14="http://schemas.microsoft.com/office/powerpoint/2010/main" xmlns="" val="26075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Медианы, высоты, биссектрисы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34" y="1517651"/>
            <a:ext cx="859666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прямоугольнике ABCD сторона AB равна 6, сторона BC равна 11. Из вершин B и C проведены биссектрисы углов, пересекающие сторону AD в точках X и Y соответственно. Найдите длину отрезка XY 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4254" t="37357" r="41796" b="45533"/>
          <a:stretch/>
        </p:blipFill>
        <p:spPr bwMode="auto">
          <a:xfrm>
            <a:off x="5136515" y="3619499"/>
            <a:ext cx="3064510" cy="30527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056539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46065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треугольнике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угол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прямой. На катете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 на диаметре во внешнюю сторону построена полуокружность, точка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середина этой полуокружности. Докажите, что прямая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делит пополам биссектрису угла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www.problems.ru/show_document.php?id=171085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2262" y="2124206"/>
            <a:ext cx="3194405" cy="47337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08907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409" y="1270000"/>
            <a:ext cx="859666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 параллелограмм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стороне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взята точка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так, что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 = DM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На стороне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взята точка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так, что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 = BN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 = CN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http://problems.ru/show_document.php?id=171243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524" y="2924174"/>
            <a:ext cx="4533901" cy="3733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234653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67" y="393238"/>
            <a:ext cx="9809691" cy="3880773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Окружность касается сторон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AB, BC, CD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параллелограмма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точках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K, L, M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соответственно.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 прямая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KL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делит пополам высоту параллелограмма, опущенную из вершины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http://www.problems.ru/show_document.php?id=170855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9611" y="2547938"/>
            <a:ext cx="4495801" cy="41386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41908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Трапеция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721" y="1589089"/>
            <a:ext cx="8596668" cy="3880773"/>
          </a:xfrm>
        </p:spPr>
        <p:txBody>
          <a:bodyPr/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Задача1.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Основания трапеции равны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&gt; b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  Найдите длину отрезка, соединяющего середины диагоналей трапеции.</a:t>
            </a:r>
          </a:p>
          <a:p>
            <a:endParaRPr lang="ru-RU" dirty="0"/>
          </a:p>
        </p:txBody>
      </p:sp>
      <p:pic>
        <p:nvPicPr>
          <p:cNvPr id="4" name="Рисунок 3" descr="http://www.problems.ru/show_document.php?id=141922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0966" y="3348037"/>
            <a:ext cx="4795837" cy="2238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0136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84" y="403227"/>
            <a:ext cx="859666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Перпендикуляр к боковой стороне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трапеции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проходящий через её середину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пересекает сторону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точке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Известно, что площадь четырёхугольника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AKLD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пять раз больше площади четырёхугольника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BKLC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 3,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 15,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 4. Найдите длину отрезка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https://gitun.com/f/j_files/0b/0bcdcc6483989cbdd7e055762a301d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451" y="3435033"/>
            <a:ext cx="4629150" cy="33086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37941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Конкуррентность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31939"/>
            <a:ext cx="995838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Биссектриса угла B и биссектриса внешнего угла D прямоугольника ABCD пересекают сторону AD и прямую AB в точках M и K соответственно. Докажите, что отрезок MK равен и перпендикулярен диагонали прямоугольника.</a:t>
            </a:r>
          </a:p>
          <a:p>
            <a:endParaRPr lang="ru-RU" dirty="0"/>
          </a:p>
        </p:txBody>
      </p:sp>
      <p:pic>
        <p:nvPicPr>
          <p:cNvPr id="4" name="Рисунок 3" descr="http://problems.ru/show_document.php?id=170276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4512" y="3267074"/>
            <a:ext cx="3290888" cy="3590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12725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Вписанные и описанные окружности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71" y="1603377"/>
            <a:ext cx="8596668" cy="3880773"/>
          </a:xfrm>
        </p:spPr>
        <p:txBody>
          <a:bodyPr/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Равнобедренная трапеция описана около окружности. Докажите, что биссектриса тупого угла этой трапеции делит её площадь пополам.</a:t>
            </a:r>
          </a:p>
          <a:p>
            <a:endParaRPr lang="ru-RU" dirty="0"/>
          </a:p>
        </p:txBody>
      </p:sp>
      <p:pic>
        <p:nvPicPr>
          <p:cNvPr id="4" name="Рисунок 3" descr="http://www.problems.ru/show_document.php?id=170194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7030" y="3397052"/>
            <a:ext cx="4298334" cy="3080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18905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421" y="474665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На наибольшей стороне AB треугольника ABC взяли такие точки P и Q, что  AQ = AC,  BP = BC. Докажите, что центр описанной окружности треугольника PQC совпадает с центром вписанной окружности треугольника ABC.</a:t>
            </a:r>
          </a:p>
        </p:txBody>
      </p:sp>
      <p:pic>
        <p:nvPicPr>
          <p:cNvPr id="4" name="Рисунок 3" descr="http://www.problems.ru/show_document.php?id=17208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4313" y="2690812"/>
            <a:ext cx="4005262" cy="35814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434595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Ортоцентр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446" y="1488613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Докажите, что высоты треугольника пересекаются в одной точке</a:t>
            </a:r>
          </a:p>
        </p:txBody>
      </p:sp>
      <p:pic>
        <p:nvPicPr>
          <p:cNvPr id="4" name="Рисунок 3" descr="http://problems.ru/show_document.php?id=59249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1975" y="3318828"/>
            <a:ext cx="4171951" cy="2796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60670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34CC65-6FB0-42AD-ADF4-E5E90008C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FCDEF67-D078-4A1B-A44A-41D9B9F0F0E7}"/>
              </a:ext>
            </a:extLst>
          </p:cNvPr>
          <p:cNvSpPr txBox="1"/>
          <p:nvPr/>
        </p:nvSpPr>
        <p:spPr>
          <a:xfrm>
            <a:off x="383459" y="1270000"/>
            <a:ext cx="10220632" cy="5304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Делимость многочленов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1.Нахождение целых и рациональных корней многочлена с целыми коэффициентами.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2.Разложение многочленов на множители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.Тождественные преобразования выражений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3.Вычисление значений выражений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4.Доказательство тождеств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5.Метод конечных разностей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Алгебраические уравнения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6.Решение уравнений разложением на множители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7.Решение уравнений методом замены переменной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Системы алгебраических уравнений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8.Разложение какой-либо из частей (или обеих частей) уравнений системы на множители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9.Решение систем с помощью симметричных многочленов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86692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409" y="388940"/>
            <a:ext cx="8596668" cy="3880773"/>
          </a:xfrm>
        </p:spPr>
        <p:txBody>
          <a:bodyPr/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Докажите, что расстояние от вершины треугольника до точки пересечения высот вдвое больше, чем расстояние от центра описанной окружности до противоположной стороны.</a:t>
            </a:r>
          </a:p>
          <a:p>
            <a:endParaRPr lang="ru-RU" dirty="0"/>
          </a:p>
        </p:txBody>
      </p:sp>
      <p:pic>
        <p:nvPicPr>
          <p:cNvPr id="4" name="Рисунок 3" descr="http://www.problems.ru/show_document.php?id=14194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8713" y="2603817"/>
            <a:ext cx="4019550" cy="3997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968400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Неравенство треугольников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89089"/>
            <a:ext cx="8596668" cy="3880773"/>
          </a:xfrm>
        </p:spPr>
        <p:txBody>
          <a:bodyPr>
            <a:norm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основании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равнобедренного треугольника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выбрали точку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на продолжении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 вершину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точку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причём 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 = CE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 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 + BE &gt; AB + BC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www.problems.ru/show_document.php?id=157716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85" b="6147"/>
          <a:stretch/>
        </p:blipFill>
        <p:spPr bwMode="auto">
          <a:xfrm>
            <a:off x="6416358" y="2338388"/>
            <a:ext cx="3813492" cy="45196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7627284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450" y="1357313"/>
            <a:ext cx="9872661" cy="5043487"/>
          </a:xfrm>
        </p:spPr>
        <p:txBody>
          <a:bodyPr/>
          <a:lstStyle/>
          <a:p>
            <a:pPr algn="just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треугольнике одна сторона в три раза меньше суммы двух других. Докажите, что против этой стороны лежит наименьший угол треугольника.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Пусть  3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= b + 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&lt; a + 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 то  3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&lt; 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 (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+ 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 то есть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&lt; b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Аналогично доказывается, что 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&lt; 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наименьшая сторона треугольника, и, значит, против неё лежит наименьший угол.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89398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8" y="657226"/>
            <a:ext cx="9002539" cy="4055400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Отрезки AB и CD длины 1 пересекаются в точке O , причем   AOC=60o . Докажите, что AC+BD 1 </a:t>
            </a:r>
          </a:p>
          <a:p>
            <a:endParaRPr lang="ru-RU" dirty="0"/>
          </a:p>
        </p:txBody>
      </p:sp>
      <p:pic>
        <p:nvPicPr>
          <p:cNvPr id="13" name="Рисунок 12" descr="http://problems.ru/show_document.php?id=163389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949" y="2439669"/>
            <a:ext cx="3686175" cy="3932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261101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365125"/>
            <a:ext cx="5818909" cy="83127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Сложная арифметика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4182" y="1825625"/>
            <a:ext cx="3241963" cy="15825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Десятичная запись и признак делимости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75163" y="3986933"/>
            <a:ext cx="3241963" cy="15825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Периодические дроби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69364" y="3986933"/>
            <a:ext cx="3241963" cy="15825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Алгоритм Евклида.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Вычисления НОД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82000" y="1825624"/>
            <a:ext cx="3241963" cy="15825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Делимость и остатки. Остатки квадратов и кубов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3380509" y="1196398"/>
            <a:ext cx="304800" cy="62922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734789" y="1196397"/>
            <a:ext cx="363683" cy="2790535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828557" y="1196396"/>
            <a:ext cx="363683" cy="2790535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8478981" y="1201090"/>
            <a:ext cx="304800" cy="62922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0819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к построению факультативов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самостоятельность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активности знаний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опережающего уровня сложности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прошедших олимпиад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принцип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апутственное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педагога</a:t>
            </a:r>
          </a:p>
        </p:txBody>
      </p:sp>
    </p:spTree>
    <p:extLst>
      <p:ext uri="{BB962C8B-B14F-4D97-AF65-F5344CB8AC3E}">
        <p14:creationId xmlns:p14="http://schemas.microsoft.com/office/powerpoint/2010/main" xmlns="" val="4103276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7DF67B-B313-48AF-AD80-E66CCEB14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834" y="1099133"/>
            <a:ext cx="9106519" cy="421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8760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B077F78-A9F6-4AB0-8FAA-3EE9D4058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066" y="1598805"/>
            <a:ext cx="9543074" cy="306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2355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98E487A-CAB6-4EFA-830F-4F25EAEC3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226" y="1586527"/>
            <a:ext cx="9794349" cy="302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1647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73F26C-0092-45B0-BFD9-441AABD1F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466" y="1572062"/>
            <a:ext cx="9026487" cy="323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1490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F1747F-2B1F-45C9-A34B-B87E88A0A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269" y="1675839"/>
            <a:ext cx="9178190" cy="226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7037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F864C8-210E-4C1F-AE59-21A98B0E9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076" y="1520917"/>
            <a:ext cx="9378988" cy="290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761488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</TotalTime>
  <Words>619</Words>
  <Application>Microsoft Office PowerPoint</Application>
  <PresentationFormat>Произвольный</PresentationFormat>
  <Paragraphs>66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Грань</vt:lpstr>
      <vt:lpstr>Методика обучения решению нестандартных задач по математике в 9 классе</vt:lpstr>
      <vt:lpstr>Алгебра</vt:lpstr>
      <vt:lpstr>Классификация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Геометрия</vt:lpstr>
      <vt:lpstr>Равенство треугольников </vt:lpstr>
      <vt:lpstr>Слайд 15</vt:lpstr>
      <vt:lpstr>Слайд 16</vt:lpstr>
      <vt:lpstr>Сумма углов треугольника </vt:lpstr>
      <vt:lpstr>Слайд 18</vt:lpstr>
      <vt:lpstr>Слайд 19</vt:lpstr>
      <vt:lpstr>Медианы, высоты, биссектрисы </vt:lpstr>
      <vt:lpstr>Слайд 21</vt:lpstr>
      <vt:lpstr>Параллелограмм </vt:lpstr>
      <vt:lpstr>Слайд 23</vt:lpstr>
      <vt:lpstr>Трапеция </vt:lpstr>
      <vt:lpstr>Слайд 25</vt:lpstr>
      <vt:lpstr>Конкуррентность </vt:lpstr>
      <vt:lpstr>Вписанные и описанные окружности </vt:lpstr>
      <vt:lpstr>Слайд 28</vt:lpstr>
      <vt:lpstr>Ортоцентр </vt:lpstr>
      <vt:lpstr>Слайд 30</vt:lpstr>
      <vt:lpstr>Неравенство треугольников </vt:lpstr>
      <vt:lpstr>Слайд 32</vt:lpstr>
      <vt:lpstr>Слайд 33</vt:lpstr>
      <vt:lpstr>Слайд 34</vt:lpstr>
      <vt:lpstr>Рекомендации к построению факультативов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обучения решению нестандартных задач по математике в 9 классе</dc:title>
  <dc:creator>Кристина Чио</dc:creator>
  <cp:lastModifiedBy>СУМКА</cp:lastModifiedBy>
  <cp:revision>7</cp:revision>
  <dcterms:created xsi:type="dcterms:W3CDTF">2020-09-18T11:27:44Z</dcterms:created>
  <dcterms:modified xsi:type="dcterms:W3CDTF">2023-02-13T11:39:31Z</dcterms:modified>
</cp:coreProperties>
</file>