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7FAA"/>
    <a:srgbClr val="FFFFFF"/>
    <a:srgbClr val="FFAE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78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F552-F5DA-467D-8009-924503F66F66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ACAA-0521-4B1E-8F70-8089D24B7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F552-F5DA-467D-8009-924503F66F66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ACAA-0521-4B1E-8F70-8089D24B7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F552-F5DA-467D-8009-924503F66F66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ACAA-0521-4B1E-8F70-8089D24B7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F552-F5DA-467D-8009-924503F66F66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ACAA-0521-4B1E-8F70-8089D24B7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F552-F5DA-467D-8009-924503F66F66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ACAA-0521-4B1E-8F70-8089D24B7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F552-F5DA-467D-8009-924503F66F66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ACAA-0521-4B1E-8F70-8089D24B7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F552-F5DA-467D-8009-924503F66F66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ACAA-0521-4B1E-8F70-8089D24B7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F552-F5DA-467D-8009-924503F66F66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ACAA-0521-4B1E-8F70-8089D24B7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F552-F5DA-467D-8009-924503F66F66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ACAA-0521-4B1E-8F70-8089D24B7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F552-F5DA-467D-8009-924503F66F66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ACAA-0521-4B1E-8F70-8089D24B7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EF552-F5DA-467D-8009-924503F66F66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ACAA-0521-4B1E-8F70-8089D24B7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EF552-F5DA-467D-8009-924503F66F66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6ACAA-0521-4B1E-8F70-8089D24B79A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r="-1674" b="33089"/>
          <a:stretch/>
        </p:blipFill>
        <p:spPr bwMode="auto">
          <a:xfrm>
            <a:off x="107504" y="1"/>
            <a:ext cx="9036496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solidFill>
              <a:srgbClr val="107FAA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3587" y="908720"/>
            <a:ext cx="9307587" cy="5222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144000" cy="5401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2109" y="764704"/>
            <a:ext cx="9226109" cy="5198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8942784" cy="503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213866" cy="5155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620688"/>
            <a:ext cx="914400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692696"/>
            <a:ext cx="9371612" cy="5255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25358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22854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511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5121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836712"/>
            <a:ext cx="9076775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5104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Экран (4:3)</PresentationFormat>
  <Paragraphs>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knn-note69</cp:lastModifiedBy>
  <cp:revision>4</cp:revision>
  <dcterms:created xsi:type="dcterms:W3CDTF">2021-05-02T09:07:52Z</dcterms:created>
  <dcterms:modified xsi:type="dcterms:W3CDTF">2022-05-17T11:41:21Z</dcterms:modified>
</cp:coreProperties>
</file>