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295232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</a:t>
            </a:r>
            <a:b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Иркутска  СОШ № 77</a:t>
            </a:r>
            <a:b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 русского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языка</a:t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«ЧАСТИ РЕЧИ»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«в» класс</a:t>
            </a:r>
            <a:b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Кожевниковой Екатерины Александровны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501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donius.club/uploads/posts/2022-07/1657013533_32-adonius-club-p-vesennii-les-priroda-krasivo-foto-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6" y="0"/>
            <a:ext cx="91212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124744"/>
            <a:ext cx="53640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Она приходит,  ласкаю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И со своею </a:t>
            </a:r>
            <a:r>
              <a:rPr lang="ru-RU" sz="3600" b="1" dirty="0" err="1">
                <a:solidFill>
                  <a:srgbClr val="FFFF00"/>
                </a:solidFill>
              </a:rPr>
              <a:t>сказкою</a:t>
            </a:r>
            <a:r>
              <a:rPr lang="ru-RU" sz="3600" b="1" dirty="0">
                <a:solidFill>
                  <a:srgbClr val="FFFF00"/>
                </a:solidFill>
              </a:rPr>
              <a:t>.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Волшебной палочкой 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Взмахнёт,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В лесу подснежник 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Расцветёт. 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                 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                 (Весна)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0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- Какое слово будет лишнее в каждой строчке?</a:t>
            </a:r>
          </a:p>
          <a:p>
            <a:r>
              <a:rPr lang="ru-RU" sz="4000" dirty="0" smtClean="0"/>
              <a:t>1.Строить</a:t>
            </a:r>
            <a:r>
              <a:rPr lang="ru-RU" sz="4000" dirty="0"/>
              <a:t>, подснежник, плавать, кричать.</a:t>
            </a:r>
          </a:p>
          <a:p>
            <a:r>
              <a:rPr lang="ru-RU" sz="4000" dirty="0" smtClean="0"/>
              <a:t>2.Воробей</a:t>
            </a:r>
            <a:r>
              <a:rPr lang="ru-RU" sz="4000" dirty="0"/>
              <a:t>,  весенний, ученик, лимон.</a:t>
            </a:r>
          </a:p>
          <a:p>
            <a:r>
              <a:rPr lang="ru-RU" sz="4000" dirty="0" smtClean="0"/>
              <a:t>3.Бегут</a:t>
            </a:r>
            <a:r>
              <a:rPr lang="ru-RU" sz="4000" dirty="0"/>
              <a:t>, узкий, весёлый, красный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2390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96752"/>
            <a:ext cx="842493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/>
              <a:t>подснежник, весенний, </a:t>
            </a:r>
            <a:r>
              <a:rPr lang="ru-RU" sz="4000" b="1" i="1" dirty="0" smtClean="0"/>
              <a:t> бегут</a:t>
            </a:r>
          </a:p>
          <a:p>
            <a:r>
              <a:rPr lang="ru-RU" sz="3600" b="1" i="1" dirty="0">
                <a:solidFill>
                  <a:srgbClr val="FF0000"/>
                </a:solidFill>
              </a:rPr>
              <a:t>Ч</a:t>
            </a:r>
            <a:r>
              <a:rPr lang="ru-RU" sz="3600" b="1" i="1" dirty="0" smtClean="0">
                <a:solidFill>
                  <a:srgbClr val="FF0000"/>
                </a:solidFill>
              </a:rPr>
              <a:t>то?                  Какой?        Что    делают?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8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79" y="1630363"/>
            <a:ext cx="6486000" cy="431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70192" y="1251725"/>
            <a:ext cx="4790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А что такое подснежник?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29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96752"/>
            <a:ext cx="5742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Составьте предложение из слов.  </a:t>
            </a:r>
          </a:p>
          <a:p>
            <a:r>
              <a:rPr lang="ru-RU" sz="4800" b="1" dirty="0">
                <a:solidFill>
                  <a:srgbClr val="FF0000"/>
                </a:solidFill>
              </a:rPr>
              <a:t>ШУСТРАЯ В БЕЛОЧКА ЛЕСУ ЖИВЁТ КРАСИВОМ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972" y="4509120"/>
            <a:ext cx="61203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Шустрая белочка живёт в красивом лесу.</a:t>
            </a:r>
            <a:endParaRPr lang="ru-RU" sz="2800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614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" y="2116693"/>
            <a:ext cx="603928" cy="60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" y="3032738"/>
            <a:ext cx="612939" cy="61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Рисунок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1" y="3858964"/>
            <a:ext cx="580230" cy="58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339752" y="764704"/>
            <a:ext cx="50882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Уровни моей     успешности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116693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Я молодец!  У меня все получалось! Я чувствую себя уверенно!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99934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У меня получалось почти все! Но я чувствую себя не  совсем уверенно!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8259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Я старался! Но не сумел справиться со всеми заданиями!</a:t>
            </a:r>
            <a:r>
              <a:rPr lang="ru-RU" sz="1050" dirty="0">
                <a:latin typeface="Arial" pitchFamily="34" charset="0"/>
                <a:cs typeface="Arial" pitchFamily="34" charset="0"/>
              </a:rPr>
              <a:t>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2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</TotalTime>
  <Words>131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 Муниципальное бюджетное общеобразовательное учреждение г. Иркутска  СОШ № 77  Урок  русского языка «ЧАСТИ РЕЧИ» 2 «в» класс  Кожевниковой Екатерины Александровны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Муниципальное бюджетное общеобразовательное учреждение г. Иркутска  СОШ № 77  Урок  русского языка «ЧАСТИ РЕЧИ» 2 «в» класс  Кожевниковой Екатерины Александровны </dc:title>
  <dc:creator>1</dc:creator>
  <cp:lastModifiedBy>1</cp:lastModifiedBy>
  <cp:revision>3</cp:revision>
  <dcterms:created xsi:type="dcterms:W3CDTF">2023-02-12T14:43:08Z</dcterms:created>
  <dcterms:modified xsi:type="dcterms:W3CDTF">2023-02-12T15:06:25Z</dcterms:modified>
</cp:coreProperties>
</file>