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CA11BA2-2A52-F55C-A62D-A153FCD75D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AE8D0F1E-D6A3-6AC7-64A4-D3CFABDC87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1E110D-C9AA-477E-978D-7063832B135F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91426321-526E-4673-E6E3-2497A85E42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752A1853-6180-EEF1-4CBA-B0B170C4A2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2A7EC-BECE-4136-A87F-E73CCA12AE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7811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AF9387D-30A9-66B4-2570-BA0B93039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E001E39-3B99-FEC8-8110-51030AA170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FB05F8C-F194-AF98-4CDB-F45360C8C2D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1E110D-C9AA-477E-978D-7063832B135F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54EFB50-F863-3515-8C1D-D61E072728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F47C666-9566-9DC0-BD21-42C1C2EF42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B2A7EC-BECE-4136-A87F-E73CCA12AE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4267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99D31E47-E0E9-9050-FED5-2BE9986F7D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ctr">
              <a:spcBef>
                <a:spcPts val="0"/>
              </a:spcBef>
              <a:buNone/>
            </a:pPr>
            <a:r>
              <a:rPr lang="ru-RU" sz="1400">
                <a:ln w="12700">
                  <a:solidFill>
                    <a:srgbClr val="212745">
                      <a:satMod val="155000"/>
                    </a:srgbClr>
                  </a:solidFill>
                  <a:prstDash val="solid"/>
                </a:ln>
                <a:solidFill>
                  <a:prstClr val="black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 		</a:t>
            </a:r>
            <a:br>
              <a:rPr lang="ru-RU" sz="1400" b="0">
                <a:ln w="12700">
                  <a:solidFill>
                    <a:srgbClr val="212745">
                      <a:satMod val="155000"/>
                    </a:srgbClr>
                  </a:solidFill>
                  <a:prstDash val="solid"/>
                </a:ln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ru-RU" b="0" dirty="0">
              <a:effectLst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0255546-5369-8CC8-2771-27690F15B71B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48456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F15352EF-22D9-5B16-E6C8-E08CDDDA38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DB62DB3-3021-971C-8A4C-64678B6040C5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27337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5BD199CD-9E5C-A40D-5E9F-B183A1D3F1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4398CB9-5618-98D1-06E0-A6ACE9453C16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5781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EC9F62D7-CAAD-9755-026E-87BF8C0AAC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4BF19E4-BE24-CFC5-A08A-3F6D055DB076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80325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E6275EA3-89E3-F9E4-8825-09D2716385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5871951-7893-46C8-6787-5AF3FE3C0EDC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02552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51F15107-46DF-5D5D-7E79-E4DF1DCF33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4253C55-AD83-9BA4-D62F-8982D87FEB14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22500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952EA57A-FC89-529C-7B1E-C60691EDB7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F9C6ECA-8BD5-DB7C-0935-277480D2EC6C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50496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659D88D6-3BEA-6118-E410-FF913C6D7D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5F9AC0B-C7BD-72F7-F2F1-9BF5872E3324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326718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7AC72B2B-8506-F56F-CCF4-7D2896C962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BD19D0E-8880-D41C-2639-BFD131FF97D1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84874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5EA70A76-22CF-82FB-921E-436A5DA54D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A4EF8D6-779D-469B-AE93-D994B70D4EBA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04809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EAD94E8D-1BCE-12FA-5055-86F16FD25F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0D86827-DD83-C4B7-72A8-690C5974C57F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29464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0DA3474B-8F8C-5E3D-4CB1-DAF1AB7A77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9C75BBA-3899-CA7B-0ACC-EE99F9312ADA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995700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34A85568-0767-26A9-640C-05CA9BE4AC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F2D8C85-8665-7AB1-B00B-EBEDEEDDB946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182373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1430931D-AD5B-1FE7-2CB0-784C89BC49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8B0DFEF-7724-92DF-8AAF-2D8983932D0B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329355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F212DDA6-C951-8FDF-6376-28B316E7E6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3193EAB-AD87-9A14-FFB4-AB4D0163CC92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899985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20060A41-E089-62AF-C9FA-F90441BFB5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D3B811C-8488-49C9-31EC-AA32823C5DAB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949930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B352B393-D036-4245-4529-9DD6F8CCAE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1654A47-9092-D83D-CAD1-662D45E773C5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013401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A302AB0D-215D-6280-B702-C642644986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0D0A185-84D0-8D3F-ADAA-69801ED0563E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900947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58B5F07F-1505-AA07-F4BD-817F756C19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F75FD10-A45D-CA44-EF25-DA7B0EBA152B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67324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C02B7B15-7702-DD1C-A42B-901A9BAD6E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B39612F-458B-A818-B200-B05A0C9F5E56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601047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03D9EE6B-A37E-E1CD-4297-B768A7CB60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46C1536-8880-30E7-FBFA-74A84D3D283A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052602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FB596D2E-AF6D-72D7-275E-390E28274E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6681AB5-D7C4-E19B-932F-BF6EF166EB8A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6490457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A07943BF-590E-8D68-A797-A0EECC5199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310D93F-EB39-7907-0C0D-91F6E3F1B93B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8198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D19A4239-711F-6A15-1620-170826F8D3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D633F06-BE14-DFF4-CE2A-2E9740AB6146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8611315"/>
      </p:ext>
    </p:extLst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F32190EA-D505-758D-C4E8-F92489EFDF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1ED2F1A-C0A5-DBE9-3132-7AD838805D6B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8252506"/>
      </p:ext>
    </p:extLst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C7747B84-CED9-E373-D355-B313E19206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12DB85A-AA86-0DE5-0F9A-2A89041E3E7A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02761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645340E5-EE79-44EA-785D-B91C5EAA09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7D5F953-E093-C4AC-B258-D28FAB2BEC53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55598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27E1EE7B-28BE-7F00-6B53-2603643C67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FAFFEF0-08D9-8BF1-B7BF-0AC55B3EC5B7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8778398"/>
      </p:ext>
    </p:extLst>
  </p:cSld>
  <p:clrMapOvr>
    <a:masterClrMapping/>
  </p:clrMapOvr>
  <p:transition spd="slow">
    <p:randomBar dir="vert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EA71FB96-8E25-95DF-21ED-2CF3F038B8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C4F27B7-341C-EB11-61BD-3A5AE3168B2F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4666619"/>
      </p:ext>
    </p:extLst>
  </p:cSld>
  <p:clrMapOvr>
    <a:masterClrMapping/>
  </p:clrMapOvr>
  <p:transition spd="slow">
    <p:randomBar dir="vert"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</Words>
  <Application>Microsoft Office PowerPoint</Application>
  <PresentationFormat>Экран (4:3)</PresentationFormat>
  <Paragraphs>1</Paragraphs>
  <Slides>29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4" baseType="lpstr">
      <vt:lpstr>Arial</vt:lpstr>
      <vt:lpstr>Calibri</vt:lpstr>
      <vt:lpstr>Calibri Light</vt:lpstr>
      <vt:lpstr>Times New Roman</vt:lpstr>
      <vt:lpstr>Тема Office</vt:lpstr>
      <vt:lpstr>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</dc:title>
  <dc:creator>алена черных</dc:creator>
  <cp:lastModifiedBy>алена черных</cp:lastModifiedBy>
  <cp:revision>1</cp:revision>
  <dcterms:created xsi:type="dcterms:W3CDTF">2022-05-17T11:46:50Z</dcterms:created>
  <dcterms:modified xsi:type="dcterms:W3CDTF">2022-05-17T11:46:50Z</dcterms:modified>
</cp:coreProperties>
</file>