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41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711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67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49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1369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83458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9407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598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35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8759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8899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06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2099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400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797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708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93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4F978-947F-49CE-B52D-CF8E0253D08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C9C05D9-7F85-433D-B817-3713AA0BF1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20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4148" y="1719618"/>
            <a:ext cx="9416955" cy="2142698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анализ элективного курса по информатике «Математические основы информатики»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Е.В.Андреева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Л.Л.Босова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И.Н.Фалина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14269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Кирсанова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Валерьевна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«СШ №35»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141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264" y="-13648"/>
            <a:ext cx="9217293" cy="98263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6. «Математические основы вычислительной геометрии и компьютерной графики»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773" y="968990"/>
            <a:ext cx="9990161" cy="5889009"/>
          </a:xfrm>
        </p:spPr>
        <p:txBody>
          <a:bodyPr>
            <a:normAutofit fontScale="70000" lnSpcReduction="20000"/>
          </a:bodyPr>
          <a:lstStyle/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§6.1. «Координаты и векторы на плоскости»</a:t>
            </a:r>
          </a:p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§6.2. «Способы описания линий на плоскости»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п.6.2.1. «Общее уравнение прямой»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п.6.2.2. «Нормированное уравнение прямой»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п.6.2.3. «Параметрические уравнения прямой, луча, отрезка»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п.6.2.4. «Способы описания окружности» </a:t>
            </a:r>
          </a:p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§6.3. «Задачи компьютерной графики на взаимное расположение точек и фигур»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п.6.3.1. «Прямая, перпендикулярная данной и проходящая через заданную точку»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п.6.3.2. «Расположение точки относительно прямой, луча или отрезка»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п.6.3.3. «Взаимное расположение прямых, отрезков, лучей»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п.6.3.4. «Взаимное расположение окружности и прямой»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п.6.3.5. «Взаимное расположение двух окружностей»</a:t>
            </a:r>
          </a:p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§6.4. «Многоугольники»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п.6.4.1. «Проверка выпуклости многоугольника»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п.6.4.2. «Проверка принадлежности точки внутренней области многоугольника»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п.6.4.3. «Вычисление площади простого многоугольника» </a:t>
            </a:r>
          </a:p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§6.5. «Геометрические объекты в пространстве»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п.6.5.1. «Основные формулы»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п.6.5.2. «Определение пересечения прямой линии и треугольника в пространстве»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п.6.5.3. «Вращение точки вокруг заданной прямой в пространстве»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6028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60" y="0"/>
            <a:ext cx="8596668" cy="1320800"/>
          </a:xfrm>
        </p:spPr>
        <p:txBody>
          <a:bodyPr/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Анотация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370" t="20219" r="37864" b="17831"/>
          <a:stretch/>
        </p:blipFill>
        <p:spPr>
          <a:xfrm>
            <a:off x="436728" y="1023582"/>
            <a:ext cx="3575714" cy="54704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26341" y="843127"/>
            <a:ext cx="53635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пособие «Математические основы информатики»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Е.В.Андреева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Л.Л.Босова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И.Н.Фалина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входит в УМК для старших классов наряду с методическим пособием и хрестоматией. Материал раскрывает взаимосвязь математики и информатики, показывает, как развитие одной из этих научных областей стимулировало развитие другой. Дается углубленное представление о математическом аппарате, используемом в информатике, показывается, как теоретические результаты, полученные в математике, послужили источником новых идей и результатов в теории алгоритмов, программировании и других разделах информатики.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Элективный курс предназначен для учащихся старших классов информационно-технологического, физико-математического и естественно-научного профилей, желающих расширить свои теоретические представления о математике в информатике и информатике в математике.</a:t>
            </a:r>
          </a:p>
        </p:txBody>
      </p:sp>
    </p:spTree>
    <p:extLst>
      <p:ext uri="{BB962C8B-B14F-4D97-AF65-F5344CB8AC3E}">
        <p14:creationId xmlns:p14="http://schemas.microsoft.com/office/powerpoint/2010/main" xmlns="" val="658208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755" y="131929"/>
            <a:ext cx="8596668" cy="13208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1. «Системы счисления»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830" y="1187355"/>
            <a:ext cx="9151172" cy="5670645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§1.1. «Позиционные системы счисления. Основные определения.»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§1.2. «Единственность представления чисел в Р-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системах счисления.»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§1.3. «Представление произвольных чисел в позиционных системах счисления.»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п.1.3.1. «Развернутая и свернутая формы записи»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п.1.3.2. «Перечисление натуральных чисел»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п.1.3.3. «Представление обыкновенных десятичных дробей в Р-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системах счисления.»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§1.4. «Арифметические операции в Р-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системах счисления»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п.1.4.1. «Сложение»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п.1.4.2. «Вычитание»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п.1.4.3. «Умножение»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п.1.4.4. «Деление»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8365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1. «Системы счисления»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03" y="1310185"/>
            <a:ext cx="9765321" cy="531803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§1.5. «Перевод чисел из Р-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ичной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счисления в десятичную.»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п.1.5.1. «Перевод целых Р-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чисел.»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п.1.5.2. «Перевод конечных Р-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дробей.»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п.1.5.3. «Перевод периодических Р-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ичных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дробей.»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§1.6. «Перевод чисел из десятичной системы счисления в Р-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ичную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п.1.6.1. «Два способа перевода целых чисел.»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п.1.6.2. «Перевод конечных десятичных дробей»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§1.7. «Смешанные системы счисления.»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§1.8. «Системы счисления и архитектура компьютеров.»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п.1.8.1. «Использование уравновешенной троичной системы счисления.»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п.1.8.2. «Использование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фибоначчиевой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счисления.»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п.1.8.3. «Недвоичные компьютерные арифметики.»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304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2. «Представление информации в компьютере»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011" y="1320800"/>
            <a:ext cx="9880979" cy="532565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§2.1. «Представление целых чисел»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п.2.1.1. «Представление целых положительных чисел.»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п.2.1.2. «Представление целых отрицательных чисел.»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п.2.1.3. «Перечисление чисел в целочисленной компьютерной арифметике.»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п.2.1.4. «Особенности реализации арифметических операций в конечном числе разрядов.»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§2.2. «Представление вещественных чисел»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п.2.2.1. «Нормализованная запись числа.»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п.2.2.2. «Представление вещественных чисел в формате с плавающей запятой.»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п.2.2.3. «Выполнение арифметических операций над вещественными числами.»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п.2.2.4. «Особенности реализации вещественной компьютерной арифметики.»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§2.3. «Представление текстовой информации.»</a:t>
            </a:r>
          </a:p>
        </p:txBody>
      </p:sp>
    </p:spTree>
    <p:extLst>
      <p:ext uri="{BB962C8B-B14F-4D97-AF65-F5344CB8AC3E}">
        <p14:creationId xmlns:p14="http://schemas.microsoft.com/office/powerpoint/2010/main" xmlns="" val="295973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9224"/>
            <a:ext cx="8596668" cy="13208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2. «Представление информации в компьютере»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45" y="1310185"/>
            <a:ext cx="9539785" cy="5322627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§2.4. «Представление графической информации.»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п.2.4.1. «Общие подходы к представлению в компьютере информации естественного происхождения.»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п.2.4.2. «Векторное и растровое представление графической информации.»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п.2.4.3. «Квантование цвета.»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п.2.4.4. «Цветовая модель RGB.»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п.2.4.5. «Цветовая модель CMYK.»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п.2.4.6. «Цветовая модель HSB.»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§2.5. «Представление звуковой информации.»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п.2.5.1. «Понятие звукозаписи.»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п.2.5.2. «Импульсно-кодовая модуляция.»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п.2.5.3. «Формат MIDI.»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п.2.5.4. «Принципы компьютерного воспроизведения звука.»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§2.6. «Методы сжатия цифровой информации.»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п.2.6.1. «Алгоритмы обратимых методов.» </a:t>
            </a:r>
          </a:p>
          <a:p>
            <a:pPr lvl="1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п.2.6.2. «Методы сжатия с регулируемой потерей информации.»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214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7463"/>
            <a:ext cx="8596668" cy="93259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3. «Введение в алгебру логики.»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1160060"/>
            <a:ext cx="9471546" cy="5363569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§3.1. «Алгебра логики. Понятие высказывания.»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§3.2. «Логические операции. Таблицы истинности.»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§3.3. «Логические формулы. Законы алгебры логики.»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§3.4. «Методы решения логических задач.»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§3.5. «Алгебра переключательных схем.»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§3.6. «Булевы функции.»	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§3.7. «Канонические формы логических формул. Теорема о СДНФ.»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§3.8. «Минимизация булевых функций в классе дизъюнктивных нормальных форм.»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§3.9. «Полные системы булевых функций.»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§3.10. «Элементы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схемотехники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Логические схемы.»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25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18282"/>
            <a:ext cx="10213579" cy="727880"/>
          </a:xfrm>
        </p:spPr>
        <p:txBody>
          <a:bodyPr/>
          <a:lstStyle/>
          <a:p>
            <a:pPr algn="ctr"/>
            <a:r>
              <a:rPr lang="ru-RU" dirty="0"/>
              <a:t>Глава 4. «Элементы теории алгоритмов»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50628"/>
            <a:ext cx="10031103" cy="601183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§4.1. «Понятие алгоритма. Свойства алгоритмов»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§4.2. «Уточнение понятия алгоритма. Машина Тьюринга»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п.4.2.1. «Необходимость уточнения понятия алгоритма»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п.4.2.2. «Описание машины Тьюринга»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п.4.2.3. «Формальное описание алгоритма. Математическое описание машины Тьюринга»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§4.4. «Алгоритмически неразрешимые задачи и вычислимые функции»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§4.5. «Понятие сложности алгоритма»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§4.6. «Анализ алгоритмов поиска» состоит из 2 пунктов.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п.4.6.1. «Последовательный поиск в неупорядоченном массиве»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п.4.6.2. «Алгоритм бинарного поиска в упорядоченном массиве»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§4.7. «Анализ алгоритмов сортировки»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п.4.7.1. «Обменная сортировка методом «пузырька»»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п.4.7.2. «Сортировка выбором»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п.4.7.3. «Сортировка вставками» </a:t>
            </a:r>
          </a:p>
          <a:p>
            <a:pPr lvl="1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п.4.7.4. «Сортировка слиянием» </a:t>
            </a:r>
          </a:p>
        </p:txBody>
      </p:sp>
    </p:spTree>
    <p:extLst>
      <p:ext uri="{BB962C8B-B14F-4D97-AF65-F5344CB8AC3E}">
        <p14:creationId xmlns:p14="http://schemas.microsoft.com/office/powerpoint/2010/main" xmlns="" val="1723692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5. «Основы теории информации»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6" y="1487606"/>
            <a:ext cx="9785445" cy="5254388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§5.1. «Понятие информации. Количество информации. Единицы измерения информации»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§5.2. «Формула Хартли определения количества информации»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§5.3. «Применение формулы Хартли»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§5.4. «Закон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аддитивности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информации. Алфавитный подход к измерению информации»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§5.5. «Информация и вероятность. Формула Шеннона»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§5.6. «Оптимальное кодирование информации и ее сложность»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055541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</TotalTime>
  <Words>1073</Words>
  <Application>Microsoft Office PowerPoint</Application>
  <PresentationFormat>Произвольный</PresentationFormat>
  <Paragraphs>115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Методический анализ элективного курса по информатике «Математические основы информатики» Е.В.Андреева, Л.Л.Босова, И.Н.Фалина.</vt:lpstr>
      <vt:lpstr>Анотация</vt:lpstr>
      <vt:lpstr>Глава 1. «Системы счисления» </vt:lpstr>
      <vt:lpstr>Глава 1. «Системы счисления» </vt:lpstr>
      <vt:lpstr>Глава 2. «Представление информации в компьютере» </vt:lpstr>
      <vt:lpstr>Глава 2. «Представление информации в компьютере» </vt:lpstr>
      <vt:lpstr>Глава 3. «Введение в алгебру логики.» </vt:lpstr>
      <vt:lpstr>Глава 4. «Элементы теории алгоритмов» </vt:lpstr>
      <vt:lpstr>Глава 5. «Основы теории информации»</vt:lpstr>
      <vt:lpstr>Глава 6. «Математические основы вычислительной геометрии и компьютерной графики»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Методический анализ элективного курса по информатике «Математические основы информатики» Е.В.Андреева, Л.Л.Босова, И.Н.Фалина.</dc:title>
  <dc:creator>Кристина Чио</dc:creator>
  <cp:lastModifiedBy>СУМКА</cp:lastModifiedBy>
  <cp:revision>7</cp:revision>
  <dcterms:created xsi:type="dcterms:W3CDTF">2020-04-20T08:10:46Z</dcterms:created>
  <dcterms:modified xsi:type="dcterms:W3CDTF">2023-02-13T11:48:36Z</dcterms:modified>
</cp:coreProperties>
</file>