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C838"/>
  </p:clrMru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319FCD-091C-4543-984F-C198FA3E2826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A5DA15-4C69-4768-BC18-3DED0194F5B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A5DA15-4C69-4768-BC18-3DED0194F5B9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598A-949F-45BF-B237-A76947859B2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E9AC9-DA5B-45C1-813C-86D9AB75B1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598A-949F-45BF-B237-A76947859B2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E9AC9-DA5B-45C1-813C-86D9AB75B1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598A-949F-45BF-B237-A76947859B2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E9AC9-DA5B-45C1-813C-86D9AB75B1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598A-949F-45BF-B237-A76947859B2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E9AC9-DA5B-45C1-813C-86D9AB75B1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598A-949F-45BF-B237-A76947859B2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E9AC9-DA5B-45C1-813C-86D9AB75B1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598A-949F-45BF-B237-A76947859B2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E9AC9-DA5B-45C1-813C-86D9AB75B1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598A-949F-45BF-B237-A76947859B2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E9AC9-DA5B-45C1-813C-86D9AB75B1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598A-949F-45BF-B237-A76947859B2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E9AC9-DA5B-45C1-813C-86D9AB75B1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598A-949F-45BF-B237-A76947859B2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E9AC9-DA5B-45C1-813C-86D9AB75B1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598A-949F-45BF-B237-A76947859B2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E9AC9-DA5B-45C1-813C-86D9AB75B1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598A-949F-45BF-B237-A76947859B2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E9AC9-DA5B-45C1-813C-86D9AB75B1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A598A-949F-45BF-B237-A76947859B2C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5E9AC9-DA5B-45C1-813C-86D9AB75B1D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kipmu.ru/wp-content/uploads/atmszm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42911" y="2500306"/>
            <a:ext cx="78581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haroni" pitchFamily="2" charset="-79"/>
              </a:rPr>
              <a:t>Стихийные природные</a:t>
            </a:r>
          </a:p>
          <a:p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haroni" pitchFamily="2" charset="-79"/>
              </a:rPr>
              <a:t> явления в атмосфере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ntv-static.cdnvideo.ru/home/news/20131205/pogoda_utrom_v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143116"/>
            <a:ext cx="6143636" cy="374154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00100" y="571480"/>
            <a:ext cx="70009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7030A0"/>
                </a:solidFill>
                <a:cs typeface="Aharoni" pitchFamily="2" charset="-79"/>
              </a:rPr>
              <a:t>Прогноз таких явлений- </a:t>
            </a:r>
            <a:r>
              <a:rPr lang="ru-RU" sz="3200" b="1" dirty="0" smtClean="0">
                <a:solidFill>
                  <a:srgbClr val="7030A0"/>
                </a:solidFill>
                <a:cs typeface="Aharoni" pitchFamily="2" charset="-79"/>
              </a:rPr>
              <a:t>главная задача метеорологов</a:t>
            </a:r>
            <a:endParaRPr lang="ru-RU" sz="3200" b="1" dirty="0">
              <a:solidFill>
                <a:srgbClr val="7030A0"/>
              </a:solidFill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85728"/>
            <a:ext cx="6643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cs typeface="Aharoni" pitchFamily="2" charset="-79"/>
              </a:rPr>
              <a:t>Узнайте природные явления</a:t>
            </a:r>
            <a:endParaRPr lang="ru-RU" sz="3600" b="1" dirty="0">
              <a:cs typeface="Aharoni" pitchFamily="2" charset="-79"/>
            </a:endParaRPr>
          </a:p>
        </p:txBody>
      </p:sp>
      <p:pic>
        <p:nvPicPr>
          <p:cNvPr id="3074" name="Picture 2" descr="https://geo6-vpr.sdamgia.ru/get_file?id=333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928670"/>
            <a:ext cx="3242531" cy="2000264"/>
          </a:xfrm>
          <a:prstGeom prst="rect">
            <a:avLst/>
          </a:prstGeom>
          <a:noFill/>
        </p:spPr>
      </p:pic>
      <p:pic>
        <p:nvPicPr>
          <p:cNvPr id="3076" name="Picture 4" descr="https://geo6-vpr.sdamgia.ru/get_file?id=3339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428736"/>
            <a:ext cx="2786082" cy="1943996"/>
          </a:xfrm>
          <a:prstGeom prst="rect">
            <a:avLst/>
          </a:prstGeom>
          <a:noFill/>
        </p:spPr>
      </p:pic>
      <p:pic>
        <p:nvPicPr>
          <p:cNvPr id="3078" name="Picture 6" descr="https://geo6-vpr.sdamgia.ru/get_file?id=3340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6932" y="2357430"/>
            <a:ext cx="2752786" cy="1785950"/>
          </a:xfrm>
          <a:prstGeom prst="rect">
            <a:avLst/>
          </a:prstGeom>
          <a:noFill/>
        </p:spPr>
      </p:pic>
      <p:pic>
        <p:nvPicPr>
          <p:cNvPr id="3080" name="Picture 8" descr="https://geo6-vpr.sdamgia.ru/get_file?id=3344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1" y="3357562"/>
            <a:ext cx="2928958" cy="1971676"/>
          </a:xfrm>
          <a:prstGeom prst="rect">
            <a:avLst/>
          </a:prstGeom>
          <a:noFill/>
        </p:spPr>
      </p:pic>
      <p:pic>
        <p:nvPicPr>
          <p:cNvPr id="3082" name="Picture 10" descr="https://geo6-vpr.sdamgia.ru/get_file?id=3345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16" y="3786190"/>
            <a:ext cx="2867025" cy="2000264"/>
          </a:xfrm>
          <a:prstGeom prst="rect">
            <a:avLst/>
          </a:prstGeom>
          <a:noFill/>
        </p:spPr>
      </p:pic>
      <p:pic>
        <p:nvPicPr>
          <p:cNvPr id="3084" name="Picture 12" descr="https://geo6-vpr.sdamgia.ru/get_file?id=3354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51600" y="4533821"/>
            <a:ext cx="2778117" cy="192882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785919" y="2928934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714876" y="34290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643834" y="41433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785918" y="564357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572000" y="614364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7572396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428604"/>
            <a:ext cx="5929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cs typeface="Aharoni" pitchFamily="2" charset="-79"/>
              </a:rPr>
              <a:t>Заполнить таблицу</a:t>
            </a:r>
            <a:endParaRPr lang="ru-RU" sz="3600" b="1" dirty="0">
              <a:cs typeface="Aharoni" pitchFamily="2" charset="-79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0" y="1397000"/>
          <a:ext cx="8429684" cy="489096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107421"/>
                <a:gridCol w="2107421"/>
                <a:gridCol w="2107421"/>
                <a:gridCol w="2107421"/>
              </a:tblGrid>
              <a:tr h="657681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Явление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Оболочка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Описание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Вред явления</a:t>
                      </a:r>
                      <a:endParaRPr lang="ru-RU" sz="2800" b="1" dirty="0"/>
                    </a:p>
                  </a:txBody>
                  <a:tcPr/>
                </a:tc>
              </a:tr>
              <a:tr h="65768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768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768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768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768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768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geo6-vpr.sdamgia.ru/get_file?id=333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285727"/>
            <a:ext cx="4714908" cy="290854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00100" y="3214686"/>
            <a:ext cx="750099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/>
              <a:t>Явление </a:t>
            </a:r>
            <a:r>
              <a:rPr lang="ru-RU" sz="2800" b="1" i="1" dirty="0" smtClean="0"/>
              <a:t>– </a:t>
            </a:r>
            <a:r>
              <a:rPr lang="ru-RU" sz="2800" b="1" i="1" dirty="0" smtClean="0">
                <a:solidFill>
                  <a:srgbClr val="FF0000"/>
                </a:solidFill>
              </a:rPr>
              <a:t>гроза</a:t>
            </a:r>
          </a:p>
          <a:p>
            <a:endParaRPr lang="ru-RU" sz="2800" b="1" i="1" dirty="0" smtClean="0">
              <a:solidFill>
                <a:srgbClr val="FF0000"/>
              </a:solidFill>
            </a:endParaRPr>
          </a:p>
          <a:p>
            <a:r>
              <a:rPr lang="ru-RU" sz="2800" b="1" u="sng" dirty="0" smtClean="0"/>
              <a:t>Оболочка</a:t>
            </a:r>
            <a:r>
              <a:rPr lang="ru-RU" sz="2800" b="1" dirty="0" smtClean="0"/>
              <a:t> – </a:t>
            </a:r>
            <a:r>
              <a:rPr lang="ru-RU" sz="2800" b="1" i="1" dirty="0" smtClean="0"/>
              <a:t>атмосфера</a:t>
            </a:r>
          </a:p>
          <a:p>
            <a:r>
              <a:rPr lang="ru-RU" sz="2800" b="1" u="sng" dirty="0" smtClean="0"/>
              <a:t>Описание</a:t>
            </a:r>
            <a:r>
              <a:rPr lang="ru-RU" sz="2800" b="1" dirty="0" smtClean="0"/>
              <a:t> – </a:t>
            </a:r>
            <a:r>
              <a:rPr lang="ru-RU" sz="2800" b="1" i="1" dirty="0" smtClean="0"/>
              <a:t>мощный электрический разряд</a:t>
            </a:r>
          </a:p>
          <a:p>
            <a:r>
              <a:rPr lang="ru-RU" sz="2800" b="1" u="sng" dirty="0" smtClean="0"/>
              <a:t>Вред</a:t>
            </a:r>
            <a:r>
              <a:rPr lang="ru-RU" sz="2800" b="1" dirty="0" smtClean="0"/>
              <a:t>- </a:t>
            </a:r>
            <a:r>
              <a:rPr lang="ru-RU" sz="2800" b="1" i="1" dirty="0" smtClean="0"/>
              <a:t>причина пожара, вред здоровью людей</a:t>
            </a:r>
            <a:endParaRPr lang="ru-RU" sz="2800" b="1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geo6-vpr.sdamgia.ru/get_file?id=3339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571876"/>
            <a:ext cx="4000528" cy="279137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8" y="357166"/>
            <a:ext cx="71438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/>
              <a:t>Явление</a:t>
            </a:r>
            <a:r>
              <a:rPr lang="ru-RU" sz="2800" b="1" dirty="0" smtClean="0"/>
              <a:t> </a:t>
            </a:r>
            <a:r>
              <a:rPr lang="ru-RU" sz="2800" b="1" i="1" dirty="0" smtClean="0"/>
              <a:t>- </a:t>
            </a:r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</a:rPr>
              <a:t>туман</a:t>
            </a:r>
          </a:p>
          <a:p>
            <a:r>
              <a:rPr lang="ru-RU" sz="2800" b="1" u="sng" dirty="0" smtClean="0"/>
              <a:t>Оболочка</a:t>
            </a:r>
            <a:r>
              <a:rPr lang="ru-RU" sz="2800" b="1" dirty="0" smtClean="0"/>
              <a:t> – </a:t>
            </a:r>
            <a:r>
              <a:rPr lang="ru-RU" sz="2800" b="1" i="1" dirty="0" smtClean="0"/>
              <a:t>атмосфера</a:t>
            </a:r>
          </a:p>
          <a:p>
            <a:r>
              <a:rPr lang="ru-RU" sz="2800" b="1" u="sng" dirty="0" smtClean="0"/>
              <a:t>Описание </a:t>
            </a:r>
            <a:r>
              <a:rPr lang="ru-RU" sz="2800" b="1" dirty="0" smtClean="0"/>
              <a:t>–</a:t>
            </a:r>
            <a:r>
              <a:rPr lang="ru-RU" sz="2800" b="1" i="1" dirty="0" smtClean="0">
                <a:cs typeface="Aharoni" pitchFamily="2" charset="-79"/>
              </a:rPr>
              <a:t>скопление в приземном слое атмосферы взвешенных в воздухе мельчайших капель воды или ледяных кристаллов</a:t>
            </a:r>
            <a:endParaRPr lang="ru-RU" sz="2800" b="1" i="1" dirty="0" smtClean="0">
              <a:cs typeface="Aharoni" pitchFamily="2" charset="-79"/>
            </a:endParaRPr>
          </a:p>
          <a:p>
            <a:r>
              <a:rPr lang="ru-RU" sz="2800" b="1" u="sng" dirty="0" smtClean="0"/>
              <a:t>Вред</a:t>
            </a:r>
            <a:r>
              <a:rPr lang="ru-RU" sz="2800" b="1" i="1" dirty="0" smtClean="0"/>
              <a:t>-</a:t>
            </a:r>
            <a:r>
              <a:rPr lang="ru-RU" sz="2800" b="1" dirty="0" smtClean="0"/>
              <a:t> </a:t>
            </a:r>
            <a:r>
              <a:rPr lang="ru-RU" sz="2800" b="1" i="1" dirty="0" smtClean="0"/>
              <a:t>понижает видимость</a:t>
            </a:r>
            <a:endParaRPr lang="ru-RU" sz="2800" b="1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geo6-vpr.sdamgia.ru/get_file?id=334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3071834" cy="285752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29058" y="571480"/>
            <a:ext cx="500066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/>
              <a:t>Явление</a:t>
            </a:r>
            <a:r>
              <a:rPr lang="ru-RU" sz="2800" b="1" dirty="0" smtClean="0"/>
              <a:t> </a:t>
            </a:r>
            <a:r>
              <a:rPr lang="ru-RU" sz="2800" b="1" i="1" dirty="0" smtClean="0"/>
              <a:t>– </a:t>
            </a:r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</a:rPr>
              <a:t>град</a:t>
            </a:r>
          </a:p>
          <a:p>
            <a:endParaRPr lang="ru-RU" sz="2800" b="1" i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800" b="1" u="sng" dirty="0" smtClean="0"/>
              <a:t>Оболочка</a:t>
            </a:r>
            <a:r>
              <a:rPr lang="ru-RU" sz="2800" b="1" dirty="0" smtClean="0"/>
              <a:t> – </a:t>
            </a:r>
            <a:r>
              <a:rPr lang="ru-RU" sz="2800" b="1" i="1" dirty="0" smtClean="0"/>
              <a:t>атмосфера</a:t>
            </a:r>
          </a:p>
          <a:p>
            <a:r>
              <a:rPr lang="ru-RU" sz="2800" b="1" u="sng" dirty="0" smtClean="0"/>
              <a:t>Описание </a:t>
            </a:r>
            <a:r>
              <a:rPr lang="ru-RU" sz="2800" b="1" dirty="0" smtClean="0"/>
              <a:t>–</a:t>
            </a:r>
            <a:r>
              <a:rPr lang="ru-RU" sz="2800" b="1" i="1" dirty="0" smtClean="0">
                <a:cs typeface="Aharoni" pitchFamily="2" charset="-79"/>
              </a:rPr>
              <a:t>вид твердых осадков </a:t>
            </a:r>
            <a:r>
              <a:rPr lang="ru-RU" sz="2800" b="1" i="1" dirty="0" smtClean="0">
                <a:cs typeface="Aharoni" pitchFamily="2" charset="-79"/>
              </a:rPr>
              <a:t>круглой или неправильной формы (градин) размером от миллиметра до нескольких сантиметров. </a:t>
            </a:r>
            <a:endParaRPr lang="ru-RU" sz="2800" b="1" i="1" dirty="0" smtClean="0">
              <a:cs typeface="Aharoni" pitchFamily="2" charset="-79"/>
            </a:endParaRPr>
          </a:p>
          <a:p>
            <a:r>
              <a:rPr lang="ru-RU" sz="2800" b="1" u="sng" dirty="0" smtClean="0"/>
              <a:t>Вред</a:t>
            </a:r>
            <a:r>
              <a:rPr lang="ru-RU" sz="2800" b="1" i="1" dirty="0" smtClean="0"/>
              <a:t>- гибель растений, повреждение сооружений</a:t>
            </a:r>
            <a:endParaRPr lang="ru-RU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geo6-vpr.sdamgia.ru/get_file?id=334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786058"/>
            <a:ext cx="3990182" cy="26860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785794"/>
            <a:ext cx="478634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/>
              <a:t>Явление</a:t>
            </a:r>
            <a:r>
              <a:rPr lang="ru-RU" sz="2800" b="1" dirty="0" smtClean="0"/>
              <a:t> </a:t>
            </a:r>
            <a:r>
              <a:rPr lang="ru-RU" sz="2800" b="1" i="1" dirty="0" smtClean="0"/>
              <a:t>– </a:t>
            </a:r>
            <a:r>
              <a:rPr lang="ru-RU" sz="2800" b="1" i="1" dirty="0" smtClean="0">
                <a:solidFill>
                  <a:srgbClr val="DCC838"/>
                </a:solidFill>
              </a:rPr>
              <a:t>засуха</a:t>
            </a:r>
            <a:endParaRPr lang="ru-RU" sz="2800" b="1" i="1" dirty="0" smtClean="0">
              <a:solidFill>
                <a:srgbClr val="DCC838"/>
              </a:solidFill>
            </a:endParaRPr>
          </a:p>
          <a:p>
            <a:endParaRPr lang="ru-RU" sz="2800" b="1" i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800" b="1" u="sng" dirty="0" smtClean="0"/>
              <a:t>Оболочка</a:t>
            </a:r>
            <a:r>
              <a:rPr lang="ru-RU" sz="2800" b="1" dirty="0" smtClean="0"/>
              <a:t> – </a:t>
            </a:r>
            <a:r>
              <a:rPr lang="ru-RU" sz="2800" b="1" i="1" dirty="0" smtClean="0"/>
              <a:t>атмосфера</a:t>
            </a:r>
          </a:p>
          <a:p>
            <a:r>
              <a:rPr lang="ru-RU" sz="2800" b="1" u="sng" dirty="0" smtClean="0"/>
              <a:t>Описание </a:t>
            </a:r>
            <a:r>
              <a:rPr lang="ru-RU" sz="2800" b="1" dirty="0" smtClean="0"/>
              <a:t>–длительный период без осадков при высокой температуре воздуха</a:t>
            </a:r>
            <a:endParaRPr lang="ru-RU" sz="2800" b="1" i="1" dirty="0" smtClean="0">
              <a:cs typeface="Aharoni" pitchFamily="2" charset="-79"/>
            </a:endParaRPr>
          </a:p>
          <a:p>
            <a:r>
              <a:rPr lang="ru-RU" sz="2800" b="1" u="sng" dirty="0" smtClean="0"/>
              <a:t>Вред</a:t>
            </a:r>
            <a:r>
              <a:rPr lang="ru-RU" sz="2800" b="1" i="1" dirty="0" smtClean="0"/>
              <a:t>- гибель </a:t>
            </a:r>
            <a:r>
              <a:rPr lang="ru-RU" sz="2800" b="1" i="1" dirty="0" smtClean="0"/>
              <a:t>урожая</a:t>
            </a:r>
            <a:endParaRPr lang="ru-RU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s://geo6-vpr.sdamgia.ru/get_file?id=3345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85728"/>
            <a:ext cx="6143668" cy="235745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728" y="2714620"/>
            <a:ext cx="678661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/>
              <a:t>Явление</a:t>
            </a:r>
            <a:r>
              <a:rPr lang="ru-RU" sz="2800" b="1" dirty="0" smtClean="0"/>
              <a:t> </a:t>
            </a:r>
            <a:r>
              <a:rPr lang="ru-RU" sz="2800" b="1" i="1" dirty="0" smtClean="0"/>
              <a:t>– </a:t>
            </a:r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</a:rPr>
              <a:t>смерч ( ураган)</a:t>
            </a:r>
            <a:endParaRPr lang="ru-RU" sz="2800" b="1" i="1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2800" b="1" i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800" b="1" u="sng" dirty="0" smtClean="0"/>
              <a:t>Оболочка</a:t>
            </a:r>
            <a:r>
              <a:rPr lang="ru-RU" sz="2800" b="1" dirty="0" smtClean="0"/>
              <a:t> – </a:t>
            </a:r>
            <a:r>
              <a:rPr lang="ru-RU" sz="2800" b="1" i="1" dirty="0" smtClean="0"/>
              <a:t>атмосфера</a:t>
            </a:r>
          </a:p>
          <a:p>
            <a:r>
              <a:rPr lang="ru-RU" sz="2800" b="1" u="sng" dirty="0" smtClean="0"/>
              <a:t>Описание </a:t>
            </a:r>
            <a:r>
              <a:rPr lang="ru-RU" sz="2800" b="1" dirty="0" smtClean="0"/>
              <a:t>– мощный атмосферный  вихрь</a:t>
            </a:r>
            <a:endParaRPr lang="ru-RU" sz="2800" b="1" i="1" dirty="0" smtClean="0">
              <a:cs typeface="Aharoni" pitchFamily="2" charset="-79"/>
            </a:endParaRPr>
          </a:p>
          <a:p>
            <a:r>
              <a:rPr lang="ru-RU" sz="2800" b="1" u="sng" dirty="0" smtClean="0"/>
              <a:t>Вред</a:t>
            </a:r>
            <a:r>
              <a:rPr lang="ru-RU" sz="2800" b="1" i="1" dirty="0" smtClean="0"/>
              <a:t>- срывает крыши с домов, вырывает с корнем деревья, </a:t>
            </a:r>
          </a:p>
          <a:p>
            <a:r>
              <a:rPr lang="ru-RU" sz="2800" b="1" i="1" dirty="0" smtClean="0"/>
              <a:t>опрокидывает столбы линий электропередачи, вызывает штормы</a:t>
            </a:r>
            <a:r>
              <a:rPr lang="ru-RU" sz="2800" b="1" i="1" dirty="0" smtClean="0"/>
              <a:t> </a:t>
            </a:r>
            <a:endParaRPr lang="ru-RU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https://geo6-vpr.sdamgia.ru/get_file?id=335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285728"/>
            <a:ext cx="3278183" cy="316112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500042"/>
            <a:ext cx="450059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/>
              <a:t>Явление</a:t>
            </a:r>
            <a:r>
              <a:rPr lang="ru-RU" sz="2800" b="1" dirty="0" smtClean="0"/>
              <a:t> </a:t>
            </a:r>
            <a:r>
              <a:rPr lang="ru-RU" sz="2800" b="1" i="1" dirty="0" smtClean="0"/>
              <a:t>– </a:t>
            </a:r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</a:rPr>
              <a:t>ледяной дождь</a:t>
            </a:r>
            <a:endParaRPr lang="ru-RU" sz="2800" b="1" i="1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2800" b="1" i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800" b="1" u="sng" dirty="0" smtClean="0"/>
              <a:t>Оболочка</a:t>
            </a:r>
            <a:r>
              <a:rPr lang="ru-RU" sz="2800" b="1" dirty="0" smtClean="0"/>
              <a:t> – </a:t>
            </a:r>
            <a:r>
              <a:rPr lang="ru-RU" sz="2800" b="1" i="1" dirty="0" smtClean="0"/>
              <a:t>атмосфера</a:t>
            </a:r>
          </a:p>
          <a:p>
            <a:r>
              <a:rPr lang="ru-RU" sz="2800" b="1" u="sng" dirty="0" smtClean="0"/>
              <a:t>Описание </a:t>
            </a:r>
            <a:r>
              <a:rPr lang="ru-RU" sz="2800" b="1" dirty="0" smtClean="0"/>
              <a:t>– </a:t>
            </a:r>
            <a:r>
              <a:rPr lang="ru-RU" sz="2800" b="1" i="1" dirty="0" smtClean="0">
                <a:cs typeface="Aharoni" pitchFamily="2" charset="-79"/>
              </a:rPr>
              <a:t>вид  осадков при низких температурах</a:t>
            </a:r>
          </a:p>
          <a:p>
            <a:r>
              <a:rPr lang="ru-RU" sz="2800" b="1" u="sng" dirty="0" smtClean="0"/>
              <a:t>Вред</a:t>
            </a:r>
            <a:r>
              <a:rPr lang="ru-RU" sz="2800" b="1" i="1" dirty="0" smtClean="0"/>
              <a:t>- покрывает ледяной коркой все поверхности, вызывает</a:t>
            </a:r>
            <a:r>
              <a:rPr lang="ru-RU" sz="2800" b="1" i="1" dirty="0" smtClean="0"/>
              <a:t> обламывание ветвей, падения деревьев, обрывы проводов, гибель посевов,</a:t>
            </a:r>
            <a:r>
              <a:rPr lang="ru-RU" sz="2800" b="1" i="1" dirty="0" smtClean="0"/>
              <a:t> гололед.</a:t>
            </a:r>
            <a:endParaRPr lang="ru-RU" sz="2800" b="1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</TotalTime>
  <Words>190</Words>
  <Application>Microsoft Office PowerPoint</Application>
  <PresentationFormat>Экран (4:3)</PresentationFormat>
  <Paragraphs>46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6</cp:revision>
  <dcterms:created xsi:type="dcterms:W3CDTF">2023-02-13T10:48:16Z</dcterms:created>
  <dcterms:modified xsi:type="dcterms:W3CDTF">2023-02-13T11:47:38Z</dcterms:modified>
</cp:coreProperties>
</file>