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ABFB020-793E-41F4-AB5D-9E359DA529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4333827-6B3E-44B3-AF8F-90E0E32215A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628800"/>
            <a:ext cx="7772400" cy="4267200"/>
          </a:xfrm>
        </p:spPr>
        <p:txBody>
          <a:bodyPr>
            <a:normAutofit fontScale="90000"/>
          </a:bodyPr>
          <a:lstStyle/>
          <a:p>
            <a:r>
              <a:rPr lang="ru-RU" b="1" i="0" dirty="0" smtClean="0">
                <a:solidFill>
                  <a:srgbClr val="333333"/>
                </a:solidFill>
                <a:effectLst/>
                <a:latin typeface="YS Text"/>
              </a:rPr>
              <a:t>Александр Михайлович Бутлеров</a:t>
            </a:r>
            <a:br>
              <a:rPr lang="ru-RU" b="1" i="0" dirty="0" smtClean="0">
                <a:solidFill>
                  <a:srgbClr val="333333"/>
                </a:solidFill>
                <a:effectLst/>
                <a:latin typeface="YS Text"/>
              </a:rPr>
            </a:br>
            <a:r>
              <a:rPr lang="ru-RU" b="0" i="0" dirty="0" smtClean="0">
                <a:solidFill>
                  <a:srgbClr val="333333"/>
                </a:solidFill>
                <a:effectLst/>
                <a:latin typeface="YS Text"/>
              </a:rPr>
              <a:t>Русский химик</a:t>
            </a:r>
            <a:br>
              <a:rPr lang="ru-RU" b="0" i="0" dirty="0" smtClean="0">
                <a:solidFill>
                  <a:srgbClr val="333333"/>
                </a:solidFill>
                <a:effectLst/>
                <a:latin typeface="YS Text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Биография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972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76672"/>
            <a:ext cx="748883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Личная жизнь</a:t>
            </a:r>
          </a:p>
          <a:p>
            <a:pPr algn="ctr"/>
            <a:r>
              <a:rPr lang="ru-RU" sz="2800" dirty="0" smtClean="0">
                <a:solidFill>
                  <a:schemeClr val="accent3"/>
                </a:solidFill>
              </a:rPr>
              <a:t>Александр Михайлович был женат один раз.</a:t>
            </a:r>
          </a:p>
          <a:p>
            <a:pPr algn="ctr"/>
            <a:r>
              <a:rPr lang="ru-RU" sz="2800" dirty="0" smtClean="0">
                <a:solidFill>
                  <a:schemeClr val="accent3"/>
                </a:solidFill>
              </a:rPr>
              <a:t> Его избранницей стала Надежда Михайловна </a:t>
            </a:r>
            <a:r>
              <a:rPr lang="ru-RU" sz="2800" dirty="0" err="1" smtClean="0">
                <a:solidFill>
                  <a:schemeClr val="accent3"/>
                </a:solidFill>
              </a:rPr>
              <a:t>Глумилина</a:t>
            </a:r>
            <a:r>
              <a:rPr lang="ru-RU" sz="2800" dirty="0" smtClean="0">
                <a:solidFill>
                  <a:schemeClr val="accent3"/>
                </a:solidFill>
              </a:rPr>
              <a:t>, сестра его университетского товарища. В этом браке у супругов родилось двое сыновей. Александр и Надежда прожили вместе 30 лет, и ничто не омрачало их супружеской жизни.</a:t>
            </a:r>
          </a:p>
          <a:p>
            <a:pPr algn="ctr"/>
            <a:r>
              <a:rPr lang="ru-RU" sz="2800" dirty="0" smtClean="0"/>
              <a:t>Скончался Александр Бутлеров 5 августа (17 августа) 1886 году в родовом имении </a:t>
            </a:r>
            <a:r>
              <a:rPr lang="ru-RU" sz="2800" dirty="0" err="1" smtClean="0"/>
              <a:t>Бутлеровка</a:t>
            </a:r>
            <a:r>
              <a:rPr lang="ru-RU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9388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5770980"/>
            <a:ext cx="4932040" cy="105156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учёный, химик, сделавший немало важных научных открытий. Вошёл в историю как основатель научной школы органической химии, создатель теории строения органических веществ. Является автором трудов по пчеловодству и сельскому хозяйству. Александр Бутлеров, биография которого стала знаковой для научного сообщества, внёс большой вклад в развитие 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химии.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aleksandr-butlerov-e161534200756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9411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Бутлеров Александр 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Михайлович</a:t>
            </a:r>
          </a:p>
          <a:p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 (1828–1886)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553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980728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Ранние годы</a:t>
            </a:r>
          </a:p>
          <a:p>
            <a:r>
              <a:rPr lang="ru-RU" sz="2800" dirty="0" smtClean="0"/>
              <a:t>Будущий учёный появился на свет 3 сентября (15 сентября) 1828 года в семье помещика, в прошлом военного. Его отец был участником Отечественной войны 1812 года, но после отставки стал заниматься хозяйством в родовом имении </a:t>
            </a:r>
            <a:r>
              <a:rPr lang="ru-RU" sz="2800" dirty="0" err="1" smtClean="0"/>
              <a:t>Бутлеровка</a:t>
            </a:r>
            <a:r>
              <a:rPr lang="ru-RU" sz="2800" dirty="0" smtClean="0"/>
              <a:t> в Казанской губернии. Мать мальчика скончалась в юном возрасте, сразу после рождения сына.</a:t>
            </a:r>
          </a:p>
        </p:txBody>
      </p:sp>
    </p:spTree>
    <p:extLst>
      <p:ext uri="{BB962C8B-B14F-4D97-AF65-F5344CB8AC3E}">
        <p14:creationId xmlns:p14="http://schemas.microsoft.com/office/powerpoint/2010/main" val="2888874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21101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3400" dirty="0">
                <a:solidFill>
                  <a:schemeClr val="tx1"/>
                </a:solidFill>
              </a:rPr>
              <a:t>Начальное образование Александр получил в 1-й Казанской гимназии, где в совершенство овладел французским и немецким языками. Уже в раннем возрасте он стал коллекционировать растения и насекомых, интересовался естественными науками. Его очень привлекала химия, и Александр самостоятельно проводил свои первые опыты. </a:t>
            </a:r>
            <a:endParaRPr lang="ru-RU" sz="3400" dirty="0" smtClean="0">
              <a:solidFill>
                <a:schemeClr val="tx1"/>
              </a:solidFill>
            </a:endParaRPr>
          </a:p>
          <a:p>
            <a:pPr algn="ctr"/>
            <a:r>
              <a:rPr lang="ru-RU" sz="3400" dirty="0" smtClean="0">
                <a:solidFill>
                  <a:srgbClr val="FF0000"/>
                </a:solidFill>
              </a:rPr>
              <a:t>К</a:t>
            </a:r>
            <a:r>
              <a:rPr lang="ru-RU" sz="3400" dirty="0">
                <a:solidFill>
                  <a:srgbClr val="FF0000"/>
                </a:solidFill>
              </a:rPr>
              <a:t> интересным фактам из жизни Бутлерова стоит отнести его наказание за неудачный химический опыт в гимназии, закончившийся взрывом: ученика заключили в карцер с дощечкой на груди «Великий химик</a:t>
            </a:r>
            <a:r>
              <a:rPr lang="ru-RU" sz="3400" dirty="0" smtClean="0">
                <a:solidFill>
                  <a:srgbClr val="FF0000"/>
                </a:solidFill>
              </a:rPr>
              <a:t>».</a:t>
            </a:r>
            <a:endParaRPr lang="ru-RU" sz="3400" dirty="0"/>
          </a:p>
          <a:p>
            <a:endParaRPr lang="ru-RU" sz="3400" dirty="0"/>
          </a:p>
          <a:p>
            <a:pPr algn="ctr"/>
            <a:r>
              <a:rPr lang="ru-RU" sz="3400" dirty="0">
                <a:solidFill>
                  <a:schemeClr val="tx1"/>
                </a:solidFill>
              </a:rPr>
              <a:t>В 1844 году Александр Бутлеров поступил в Казанский университет на факультет естественных наук. Поначалу его интересовала зоология и ботаника, но затем студент полностью углубился в химию.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61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/>
              <a:t>Преподавательская деятельность</a:t>
            </a:r>
          </a:p>
          <a:p>
            <a:pPr algn="ctr"/>
            <a:r>
              <a:rPr lang="ru-RU" dirty="0">
                <a:solidFill>
                  <a:srgbClr val="FF0000"/>
                </a:solidFill>
              </a:rPr>
              <a:t>После окончания обучения в 1849 году Александр Бутлеров приступил к преподавательской деятельности и стал читать лекции по химии, физике и физической географии в родном университете. 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Будучи </a:t>
            </a:r>
            <a:r>
              <a:rPr lang="ru-RU" dirty="0">
                <a:solidFill>
                  <a:schemeClr val="tx1"/>
                </a:solidFill>
              </a:rPr>
              <a:t>от природы блестящим оратором и прекрасным педагогом, он на протяжении всей лекции безраздельно владел вниманием аудитории.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Кроме </a:t>
            </a:r>
            <a:r>
              <a:rPr lang="ru-RU" dirty="0">
                <a:solidFill>
                  <a:schemeClr val="tx1"/>
                </a:solidFill>
              </a:rPr>
              <a:t>того, Бутлеров читал лекции, доступные и для широкой общественности. Он настолько интересно излагал материал, что его выступления, которые были сродни творчеству, казанская публика зачастую предпочитала театральным постановкам.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11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В 1851 году Александр Михайлович получил степень магистра,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а </a:t>
            </a:r>
            <a:r>
              <a:rPr lang="ru-RU" dirty="0">
                <a:solidFill>
                  <a:schemeClr val="tx1"/>
                </a:solidFill>
              </a:rPr>
              <a:t>спустя 3 года защитил докторскую диссертацию по теме «Об эфирных маслах».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Через </a:t>
            </a:r>
            <a:r>
              <a:rPr lang="ru-RU" dirty="0">
                <a:solidFill>
                  <a:schemeClr val="tx1"/>
                </a:solidFill>
              </a:rPr>
              <a:t>несколько лет Бутлеров стал профессором химии и в течение трёх лет исполнял обязанности ректора в Казанском </a:t>
            </a:r>
            <a:r>
              <a:rPr lang="ru-RU" dirty="0" smtClean="0">
                <a:solidFill>
                  <a:schemeClr val="tx1"/>
                </a:solidFill>
              </a:rPr>
              <a:t>университете.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583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78968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Научный вклад</a:t>
            </a:r>
          </a:p>
          <a:p>
            <a:r>
              <a:rPr lang="ru-RU" dirty="0"/>
              <a:t>К</a:t>
            </a:r>
            <a:r>
              <a:rPr lang="ru-RU" dirty="0">
                <a:solidFill>
                  <a:schemeClr val="tx1"/>
                </a:solidFill>
              </a:rPr>
              <a:t> самым важным научным достижениям Александра Бутлерова стоит отнести его </a:t>
            </a:r>
            <a:r>
              <a:rPr lang="ru-RU" dirty="0">
                <a:solidFill>
                  <a:srgbClr val="FF0000"/>
                </a:solidFill>
              </a:rPr>
              <a:t>теорию химического строения органических веществ, которая по тем временам стала по-настоящему революционной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dirty="0" smtClean="0"/>
              <a:t> </a:t>
            </a:r>
            <a:r>
              <a:rPr lang="ru-RU" i="1" dirty="0">
                <a:solidFill>
                  <a:schemeClr val="tx1"/>
                </a:solidFill>
              </a:rPr>
              <a:t>Великий химик утверждал, что свойства органических соединений зависят не только от входящих в их состав химических элементов и их количества, но также от строения самой молекулы</a:t>
            </a:r>
            <a:r>
              <a:rPr lang="ru-RU" i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Бутлеров считал, что самое главное — это то, как связаны атомы между собой. Благодаря этой теории стало понятным существование изомеров — соединений с одинаковым химическим составом, но с разным расположением атомов.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890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8282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Теория Александра Бутлерова быстро завоевала признание в международном научном сообществе. Учебник, написанный им, был переведён на все языки Европы. В 1868 году учёному была присуждена Ломоносовская премия.</a:t>
            </a:r>
          </a:p>
          <a:p>
            <a:pPr algn="ctr"/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873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</a:rPr>
              <a:t>При изучении краткой биографии Бутлерова стоит отметить, что </a:t>
            </a:r>
            <a:r>
              <a:rPr lang="ru-RU" sz="2800" dirty="0">
                <a:solidFill>
                  <a:srgbClr val="FF0000"/>
                </a:solidFill>
              </a:rPr>
              <a:t>ещё при жизни учёного была создана его собственная химическая школа. На протяжении всей жизни он не переставал вести активную научную жизнь:</a:t>
            </a:r>
            <a:r>
              <a:rPr lang="ru-RU" sz="2800" dirty="0">
                <a:solidFill>
                  <a:prstClr val="black"/>
                </a:solidFill>
              </a:rPr>
              <a:t> открывал по всей стране химические школы, читал лекции, продолжал заниматься исследованиями, воспитал более десятка учеников, ставших знаменитыми химиками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842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20</TotalTime>
  <Words>250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Александр Михайлович Бутлеров Русский химик </vt:lpstr>
      <vt:lpstr> Русский учёный, химик, сделавший немало важных научных открытий. Вошёл в историю как основатель научной школы органической химии, создатель теории строения органических веществ. Является автором трудов по пчеловодству и сельскому хозяйству. Александр Бутлеров, биография которого стала знаковой для научного сообщества, внёс большой вклад в развитие химии.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Михайлович Бутлеров Русский химик</dc:title>
  <dc:creator>Фролова</dc:creator>
  <cp:lastModifiedBy>Фролова</cp:lastModifiedBy>
  <cp:revision>3</cp:revision>
  <dcterms:created xsi:type="dcterms:W3CDTF">2022-05-17T11:31:13Z</dcterms:created>
  <dcterms:modified xsi:type="dcterms:W3CDTF">2022-05-17T11:51:26Z</dcterms:modified>
</cp:coreProperties>
</file>