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61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26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05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5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33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628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0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247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E21A6-6702-4E26-86C0-F3ACE718CA03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A56FA-4BD0-4FD2-A2F4-13B67BCAC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75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772529" y="717452"/>
            <a:ext cx="12440529" cy="2792511"/>
          </a:xfrm>
        </p:spPr>
        <p:txBody>
          <a:bodyPr>
            <a:normAutofit fontScale="90000"/>
          </a:bodyPr>
          <a:lstStyle/>
          <a:p>
            <a:pPr marL="2247900" indent="449580"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группы №9 «Цветик-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семицветик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«Сказки народов России»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                        </a:t>
            </a:r>
            <a:r>
              <a:rPr lang="ru-RU" sz="11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Воспитатели:</a:t>
            </a:r>
          </a:p>
          <a:p>
            <a:pPr algn="r">
              <a:spcAft>
                <a:spcPts val="0"/>
              </a:spcAft>
            </a:pPr>
            <a:r>
              <a:rPr lang="ru-RU" sz="11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Ермилова Г.А                                                                                                                                                           Гилязеева М.А    </a:t>
            </a:r>
            <a:endParaRPr lang="ru-RU" sz="11200" b="1" dirty="0"/>
          </a:p>
        </p:txBody>
      </p:sp>
    </p:spTree>
    <p:extLst>
      <p:ext uri="{BB962C8B-B14F-4D97-AF65-F5344CB8AC3E}">
        <p14:creationId xmlns:p14="http://schemas.microsoft.com/office/powerpoint/2010/main" val="126982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Гипотеза: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24083" y="1820098"/>
            <a:ext cx="9089409" cy="321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сожалению, на сегодняшний день, наши дети воспитываются не на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сказках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на современных мультфильмах. Большинство родителей не находят времени сесть с ребенком и почитать книгу. Детские психологи считают это большим упущением взрослых в воспитании своих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детей.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Дома чтению детских книг уделяется очень мало времени. На самом деле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сказки народов России 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представляет собой одно из самых древних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средств нравственного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эстетического воспитания, а так же формируют поведенческие стереотипы будущих членов взрослого общества. Если в ходе реализации проекта дети начнут проявлять интерес к сказкам  народов России  и отражать свои впечатления в продуктивной деятельности, то можно считать, цель и задачи проекта выполнены.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32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проекта: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2197" y="1842412"/>
            <a:ext cx="9444251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В современной педагогике и психологии сказка все чаще рассматривается как многообразный по своим проявлениям источник личностного развития.        Особое внимание следует обратить на то, что сказка тесно связана с игрой. Сказочные образы способствуют активизации функции воображения (воссоздающего и творческого). Воображение тесно связано с эмоциями и всеми психическими функциями: восприятием, вниманием, памятью, речью, мышлением, оказывая тем самым влияние на становление  личности в целом.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«Сказка для ребенка такое же серьезное и настоящее дело, как игра: она нужна ему для того, чтобы определиться, чтобы изучить себя, измерить, оценить свои возможности».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Джанни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Родари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40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10687" y="2321005"/>
            <a:ext cx="888469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 проекта: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групповой, познавательно-творческий.</a:t>
            </a:r>
          </a:p>
          <a:p>
            <a:pPr indent="450215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450215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проекта: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 средней группы, музыкальный руководитель, воспитатели, родители воспитанников.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Продолжительность проекта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сентябрь – май 2022-2023г.г.</a:t>
            </a: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55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1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20119" y="2951947"/>
            <a:ext cx="79839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приобщение ребенка к волшебному миру сказок народов России через художественно – эстетическое и личностное развитие ребенка, через приобщение к прекрасному.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0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проекта:</a:t>
            </a:r>
            <a:r>
              <a:rPr lang="ru-RU" dirty="0" smtClean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33266" y="2213539"/>
            <a:ext cx="9444250" cy="2396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уважение к нравственным ценностям и культуре народов России.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20"/>
              </a:spcBef>
              <a:spcAft>
                <a:spcPts val="1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Совершенствовать монологическую и диалогическую речь детей.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20"/>
              </a:spcBef>
              <a:spcAft>
                <a:spcPts val="1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мелкую моторику пальцев рук детей, их ручную умелость.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20"/>
              </a:spcBef>
              <a:spcAft>
                <a:spcPts val="1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творческое мышление.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20"/>
              </a:spcBef>
              <a:spcAft>
                <a:spcPts val="1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способность к глубокому образному мышлению, установлению причинно-следственных связей.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120"/>
              </a:spcBef>
              <a:spcAft>
                <a:spcPts val="1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Развивать умение слушать других.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27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Этапы проекта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6663" y="1648513"/>
            <a:ext cx="9676262" cy="3750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1.Информационно-накопительный: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(сентябрь 2022г.)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изучение интереса детей, родителей для определения цели проекта;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провести опрос детей на знание народных сказок;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сбор и анализ методической, детской и художественной литературы для взрослых и детей; иллюстративный материал по тематике.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1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Организационно-практический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(сентябрь 2022г. – май 2023г.)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чтение методической и художественной литературы;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рассматривание иллюстраций;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проведение цикла тематических занятий;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слушание произведений народного фольклора.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6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Презентационно</a:t>
            </a:r>
            <a:r>
              <a:rPr lang="ru-RU" sz="1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завершающий: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 Выставка продуктов детской деятельности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Презентация проекта «Сказки народов России»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606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Предполагаемый результат: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7856" y="2055813"/>
            <a:ext cx="8857397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20"/>
              </a:spcBef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Продолжится дальнейшее сотрудничество педагога, музыкального руководителя, ребенка и родителя, где родители смогут принять непосредственное участие в работе группы.</a:t>
            </a:r>
          </a:p>
          <a:p>
            <a:pPr marL="342900" lvl="0" indent="-342900" algn="ctr">
              <a:spcBef>
                <a:spcPts val="120"/>
              </a:spcBef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Возродится традиция семейного чтения разных видов сказок (русских, народных, авторских, народов России и т.п.).</a:t>
            </a:r>
          </a:p>
          <a:p>
            <a:pPr marL="342900" lvl="0" indent="-342900" algn="ctr">
              <a:spcBef>
                <a:spcPts val="120"/>
              </a:spcBef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Родители и дети станут активными и постоянными читателями детской библиотеки.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454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7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245</Words>
  <Application>Microsoft Office PowerPoint</Application>
  <PresentationFormat>Широкоэкранный</PresentationFormat>
  <Paragraphs>53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Symbol</vt:lpstr>
      <vt:lpstr>Times New Roman</vt:lpstr>
      <vt:lpstr>Тема Office</vt:lpstr>
      <vt:lpstr>      Проект группы №9 «Цветик-семицветик»   «Сказки народов России»   </vt:lpstr>
      <vt:lpstr>Гипотеза: </vt:lpstr>
      <vt:lpstr>Актуальность проекта: </vt:lpstr>
      <vt:lpstr>Презентация PowerPoint</vt:lpstr>
      <vt:lpstr> Цель проекта: </vt:lpstr>
      <vt:lpstr> Задачи проекта:  </vt:lpstr>
      <vt:lpstr> Этапы проекта: </vt:lpstr>
      <vt:lpstr> Предполагаемый результат: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Проект группы №9 «Цветик-семицветик»   «Сказки народов России»   </dc:title>
  <dc:creator>1</dc:creator>
  <cp:lastModifiedBy>1</cp:lastModifiedBy>
  <cp:revision>3</cp:revision>
  <dcterms:created xsi:type="dcterms:W3CDTF">2022-11-30T06:07:01Z</dcterms:created>
  <dcterms:modified xsi:type="dcterms:W3CDTF">2022-11-30T06:39:55Z</dcterms:modified>
</cp:coreProperties>
</file>