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presentation-creation.ru/powerpoint-templates.html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937418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1048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332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233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955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144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09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888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45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315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418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506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38407-C38D-4933-A07F-6568BF04E89C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4A3B9-1CE3-49BA-A121-E2D4E63AD7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787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420888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лекционно-семинарской зачетной системы</a:t>
            </a:r>
          </a:p>
        </p:txBody>
      </p:sp>
    </p:spTree>
    <p:extLst>
      <p:ext uri="{BB962C8B-B14F-4D97-AF65-F5344CB8AC3E}">
        <p14:creationId xmlns:p14="http://schemas.microsoft.com/office/powerpoint/2010/main" val="1100371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CE0AAE-B5B8-4D33-84C0-03FD648AA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Урок - зачет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6C9109E-8B61-4293-8CD6-5B475D4E7D74}"/>
              </a:ext>
            </a:extLst>
          </p:cNvPr>
          <p:cNvSpPr/>
          <p:nvPr/>
        </p:nvSpPr>
        <p:spPr>
          <a:xfrm>
            <a:off x="0" y="1700808"/>
            <a:ext cx="9144000" cy="3621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разновидностей урока обобщения и систематизации изученного. Значение таких уроков прежде всего в том, что на них выявляется не только степень усвоения учащимися теоретического материала по теме или разделу, но и сформированность умений и навыков, определенных программой при изучении указанного материала. </a:t>
            </a:r>
          </a:p>
        </p:txBody>
      </p:sp>
    </p:spTree>
    <p:extLst>
      <p:ext uri="{BB962C8B-B14F-4D97-AF65-F5344CB8AC3E}">
        <p14:creationId xmlns:p14="http://schemas.microsoft.com/office/powerpoint/2010/main" val="1074936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52CFAF-0498-4081-8918-6718ED20A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Уровни познания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62CEDB-E52D-4B84-AFBF-D72227166B9A}"/>
              </a:ext>
            </a:extLst>
          </p:cNvPr>
          <p:cNvSpPr/>
          <p:nvPr/>
        </p:nvSpPr>
        <p:spPr>
          <a:xfrm>
            <a:off x="0" y="2060848"/>
            <a:ext cx="9144000" cy="3254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уровень познания - урок-лекция.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уровень познаний - урок-практикум.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Третий уровень познания - урок-семинар.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Четвертый уровень познания - урок-консультация.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Пятый уровень познания - урок-зачет.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86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A6D87E-63D4-4B2C-BE1B-5EE721A30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Преимущества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A517D04-F10E-4B3D-9A34-AF1B0E376FF0}"/>
              </a:ext>
            </a:extLst>
          </p:cNvPr>
          <p:cNvSpPr/>
          <p:nvPr/>
        </p:nvSpPr>
        <p:spPr>
          <a:xfrm>
            <a:off x="0" y="1743058"/>
            <a:ext cx="9144000" cy="3911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осознанность школьниками процесса учения;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возможность активного включения в него;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планирования ими своей деятельности;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возможность строить учебный процесс на разных уровнях сложности;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возможность широко использовать нетрадиционные формы обучения.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797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5F208-CCA0-4A24-9C21-A1CC9684B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Лекционно-семинарская зачетная технология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052B08-155D-487B-8C55-4887F41868F7}"/>
              </a:ext>
            </a:extLst>
          </p:cNvPr>
          <p:cNvSpPr/>
          <p:nvPr/>
        </p:nvSpPr>
        <p:spPr>
          <a:xfrm>
            <a:off x="125760" y="2420888"/>
            <a:ext cx="8892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системный дидактический комплекс, включающий оптимальные формы, методы и средства, обеспечивающие интенсификацию самостоятельной работы деятельности школьников в процессе их обучения и развития.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87119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8DF884-C7EE-4DB7-9F76-32028EBFE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Функции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F61F976-D983-4660-B12C-D33D998092E3}"/>
              </a:ext>
            </a:extLst>
          </p:cNvPr>
          <p:cNvSpPr/>
          <p:nvPr/>
        </p:nvSpPr>
        <p:spPr>
          <a:xfrm>
            <a:off x="0" y="1417638"/>
            <a:ext cx="9144000" cy="4547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-Информационная;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-Мировоззренческая;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-Методическая.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условиях лекционно-семинарской системы обучения все названные функции неразрывно связаны друг с другом, постоянно взаимодействуют, а в ряде случаев переходят одна в другую.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424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52BE98-603A-41F9-8411-E9D9B32B0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Дидактические требования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EDFB743-2824-4A18-AD0E-C64D9419A995}"/>
              </a:ext>
            </a:extLst>
          </p:cNvPr>
          <p:cNvSpPr/>
          <p:nvPr/>
        </p:nvSpPr>
        <p:spPr>
          <a:xfrm>
            <a:off x="837" y="1700808"/>
            <a:ext cx="9144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Высокая идейность, методологическая и мировоззренческая направленность.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Познавательная ценность.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Неразрывная связь изучаемого материала с жизнью и окружающей действительностью.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Мотивация учения.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Реализация замысла на основе высокой активности всех познавательных процессов.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6) Правильный выбор и применение преподавателем разнообразных источников приобретения знаний учащимися.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7) Гибкость методики.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8) Развитие у учащихся стремления к знаниям, самообразованию, умения самостоятельно расширять и углублять свои знания.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9) Соблюдение педагогического такта.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108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71D457-58F7-4C74-A35E-CAEE5AF95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Школьная лекция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D3B2CB6-1964-472F-88E8-0455E3D7E625}"/>
              </a:ext>
            </a:extLst>
          </p:cNvPr>
          <p:cNvSpPr/>
          <p:nvPr/>
        </p:nvSpPr>
        <p:spPr>
          <a:xfrm>
            <a:off x="19053" y="2348880"/>
            <a:ext cx="9144000" cy="3254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организации учебного процесса, которая предполагает широкую демонстрацию личностного отношения учителя и учащихся к учебному материалу.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школьной лекции планируется семинар.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495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11D163-39B1-4E79-88DC-7F8E7C49F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Школьный семинар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B1447A3-8D4F-4433-B35A-714C4C5B1F60}"/>
              </a:ext>
            </a:extLst>
          </p:cNvPr>
          <p:cNvSpPr/>
          <p:nvPr/>
        </p:nvSpPr>
        <p:spPr>
          <a:xfrm>
            <a:off x="-17339" y="1844824"/>
            <a:ext cx="9144000" cy="3911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один из основных видов практических занятий, состоящих в обсуждении учащимися сообщений, докладов, рефератов, выполненных по результатам самостоятельного исследования, опыта, доказательства.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семинара: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более углубленное самостоятельное изучение вопроса, темы, проблемы учебного предмета, овладение научно-теоретической и конструктивной методологией.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161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45BCF-F3EB-4128-AB6D-4EFDD9F45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Задачи семинарских занятий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26C64AE-4061-418F-A9AA-47CAAB088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64762"/>
              </p:ext>
            </p:extLst>
          </p:nvPr>
        </p:nvGraphicFramePr>
        <p:xfrm>
          <a:off x="0" y="1658166"/>
          <a:ext cx="9144000" cy="42976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3204324236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400069197"/>
                    </a:ext>
                  </a:extLst>
                </a:gridCol>
              </a:tblGrid>
              <a:tr h="3293024"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Образовательные: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расширение общего научного кругозора;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углубление самостоятельного изучения учащимися отдельных, основных или наиболее важных тем курса;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формирование навыков, умений проведения опытов научного исследования по данной теме, проблеме;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овладение методикой конкретной науки;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выбор нужной основной информации из первоисточников, словарно-энциклопедической литературы.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Развивающие: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развитие умений доказать, обобщать;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-умение отстаивать свои мысли, доказательства, выводы, умение интерпретировать;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развитие эмоций, чувств;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развитие волевых усилий;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развитие памяти;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совершенствование искусства устного и письменного изложения темы, вопроса,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проблемы, опыта в соответствии с заданной целью.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31561"/>
                  </a:ext>
                </a:extLst>
              </a:tr>
              <a:tr h="890006">
                <a:tc gridSpan="2">
                  <a:txBody>
                    <a:bodyPr/>
                    <a:lstStyle/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Воспитывающие: </a:t>
                      </a:r>
                    </a:p>
                    <a:p>
                      <a:pPr algn="l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формирование познавательного интереса к науке учебного предмета и к методам исследования.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634108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48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55A469-D8B9-40C9-A1BB-C4CFA65E7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Уроки – семинары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576B6E0-EAB4-4F2F-A316-4DD21ACEC6EE}"/>
              </a:ext>
            </a:extLst>
          </p:cNvPr>
          <p:cNvSpPr/>
          <p:nvPr/>
        </p:nvSpPr>
        <p:spPr>
          <a:xfrm>
            <a:off x="-10404" y="1916832"/>
            <a:ext cx="9144000" cy="3901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особые уроки уже потому, что на рабочем месте учеников, кроме привычных учебников, лежат новые книги, индивидуально – творческие и исследовательские работы, рефераты, справочники.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Наряду с семинаром включается практическое занятие.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482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026B5B-7657-4301-83AF-A1389CF1B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Практикум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7B82019-BBFD-4745-8647-EA5A2604BF20}"/>
              </a:ext>
            </a:extLst>
          </p:cNvPr>
          <p:cNvSpPr/>
          <p:nvPr/>
        </p:nvSpPr>
        <p:spPr>
          <a:xfrm>
            <a:off x="0" y="1916832"/>
            <a:ext cx="9144000" cy="3716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уроки формирования умений и навыков, на которых ученики учатся проводить наблюдения, опыты, делать выводы, решать задачи. Здесь выполняются различные практические работы.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семинара проводится урок – зачет.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5847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ce258affa6930bc79cb14bb31e9ccf519ad97d2"/>
</p:tagLst>
</file>

<file path=ppt/theme/theme1.xml><?xml version="1.0" encoding="utf-8"?>
<a:theme xmlns:a="http://schemas.openxmlformats.org/drawingml/2006/main" name="Тема Office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563</Words>
  <Application>Microsoft Office PowerPoint</Application>
  <PresentationFormat>Экран (4:3)</PresentationFormat>
  <Paragraphs>64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Технология лекционно-семинарской зачетной системы</vt:lpstr>
      <vt:lpstr>Лекционно-семинарская зачетная технология</vt:lpstr>
      <vt:lpstr>Функции</vt:lpstr>
      <vt:lpstr>Дидактические требования</vt:lpstr>
      <vt:lpstr>Школьная лекция</vt:lpstr>
      <vt:lpstr>Школьный семинар</vt:lpstr>
      <vt:lpstr>Задачи семинарских занятий</vt:lpstr>
      <vt:lpstr>Уроки – семинары</vt:lpstr>
      <vt:lpstr>Практикум</vt:lpstr>
      <vt:lpstr>Урок - зачет</vt:lpstr>
      <vt:lpstr>Уровни познания</vt:lpstr>
      <vt:lpstr>Преимущества</vt:lpstr>
    </vt:vector>
  </TitlesOfParts>
  <Company>http://presentation-creation.ru/powerpoint-templates.html</Company>
  <LinksUpToDate>false</LinksUpToDate>
  <SharedDoc>false</SharedDoc>
  <HyperlinkBase>http://presentation-creation.ru/powerpoint-templates.html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Цветные квадраты</dc:title>
  <dc:creator>obstinate</dc:creator>
  <cp:lastModifiedBy>Шишкина</cp:lastModifiedBy>
  <cp:revision>12</cp:revision>
  <dcterms:created xsi:type="dcterms:W3CDTF">2017-06-26T18:15:24Z</dcterms:created>
  <dcterms:modified xsi:type="dcterms:W3CDTF">2018-11-27T10:50:24Z</dcterms:modified>
</cp:coreProperties>
</file>