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88" r:id="rId3"/>
    <p:sldId id="289" r:id="rId4"/>
    <p:sldId id="274" r:id="rId5"/>
    <p:sldId id="278" r:id="rId6"/>
    <p:sldId id="279" r:id="rId7"/>
    <p:sldId id="291" r:id="rId8"/>
    <p:sldId id="280" r:id="rId9"/>
    <p:sldId id="275" r:id="rId10"/>
    <p:sldId id="281" r:id="rId11"/>
    <p:sldId id="273" r:id="rId12"/>
    <p:sldId id="283" r:id="rId13"/>
    <p:sldId id="282" r:id="rId14"/>
    <p:sldId id="285" r:id="rId15"/>
    <p:sldId id="284" r:id="rId16"/>
    <p:sldId id="292" r:id="rId17"/>
    <p:sldId id="25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81" autoAdjust="0"/>
    <p:restoredTop sz="94660"/>
  </p:normalViewPr>
  <p:slideViewPr>
    <p:cSldViewPr>
      <p:cViewPr>
        <p:scale>
          <a:sx n="80" d="100"/>
          <a:sy n="80" d="100"/>
        </p:scale>
        <p:origin x="-1728" y="-14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BD8886-FB16-4D1A-97D1-9144F58B9AEC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59B3A6-1A9B-4408-B6A1-3CB732FC694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59B3A6-1A9B-4408-B6A1-3CB732FC694D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Relationship Id="rId9" Type="http://schemas.openxmlformats.org/officeDocument/2006/relationships/image" Target="../media/image49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13" Type="http://schemas.openxmlformats.org/officeDocument/2006/relationships/image" Target="../media/image69.png"/><Relationship Id="rId3" Type="http://schemas.openxmlformats.org/officeDocument/2006/relationships/image" Target="../media/image60.png"/><Relationship Id="rId7" Type="http://schemas.openxmlformats.org/officeDocument/2006/relationships/image" Target="../media/image63.jpeg"/><Relationship Id="rId12" Type="http://schemas.openxmlformats.org/officeDocument/2006/relationships/image" Target="../media/image6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67.png"/><Relationship Id="rId5" Type="http://schemas.openxmlformats.org/officeDocument/2006/relationships/image" Target="../media/image62.jpeg"/><Relationship Id="rId10" Type="http://schemas.openxmlformats.org/officeDocument/2006/relationships/image" Target="../media/image66.jpeg"/><Relationship Id="rId4" Type="http://schemas.openxmlformats.org/officeDocument/2006/relationships/image" Target="../media/image61.png"/><Relationship Id="rId9" Type="http://schemas.openxmlformats.org/officeDocument/2006/relationships/image" Target="../media/image65.png"/><Relationship Id="rId14" Type="http://schemas.openxmlformats.org/officeDocument/2006/relationships/image" Target="../media/image7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7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214422"/>
            <a:ext cx="7772400" cy="1470025"/>
          </a:xfrm>
        </p:spPr>
        <p:txBody>
          <a:bodyPr>
            <a:normAutofit/>
          </a:bodyPr>
          <a:lstStyle/>
          <a:p>
            <a:endParaRPr lang="ru-RU" sz="2400" dirty="0"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2214554"/>
            <a:ext cx="6400800" cy="1752600"/>
          </a:xfrm>
        </p:spPr>
        <p:txBody>
          <a:bodyPr>
            <a:normAutofit/>
          </a:bodyPr>
          <a:lstStyle/>
          <a:p>
            <a:endParaRPr lang="ru-RU" sz="4800" b="1" dirty="0">
              <a:solidFill>
                <a:schemeClr val="tx1"/>
              </a:solidFill>
              <a:latin typeface="Segoe Print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285728"/>
            <a:ext cx="864399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Bookman Old Style" pitchFamily="18" charset="0"/>
              </a:rPr>
              <a:t>МУНИЦИПАЛЬНОЕ БЮДЖЕТНОЕ УЧРЕЖДЕНИЕ ДОПОЛНИТЕЛЬНОГО ОБРАЗОВАНИЯ «ЦЕНТР ДОПОЛНИТЕЛЬНОГО ОБРАЗОВАНИЯ «КРАСНОГЛИНСКИЙ»                             ГОРОДСКОГО ОКРУГА САМАРА</a:t>
            </a:r>
          </a:p>
          <a:p>
            <a:pPr algn="ctr"/>
            <a:endParaRPr lang="ru-RU" sz="1400" dirty="0" smtClean="0">
              <a:latin typeface="Bookman Old Style" pitchFamily="18" charset="0"/>
            </a:endParaRPr>
          </a:p>
          <a:p>
            <a:pPr algn="ctr"/>
            <a:r>
              <a:rPr lang="ru-RU" sz="1400" dirty="0" smtClean="0">
                <a:latin typeface="Bookman Old Style" pitchFamily="18" charset="0"/>
              </a:rPr>
              <a:t>КЛУБ ПО МЕСТУ ЖИТЕЛЬСТВА «СОВРЕМЕННИК»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0" y="5143512"/>
            <a:ext cx="9001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Bookman Old Style" pitchFamily="18" charset="0"/>
              </a:rPr>
              <a:t>представляет </a:t>
            </a:r>
          </a:p>
        </p:txBody>
      </p:sp>
      <p:pic>
        <p:nvPicPr>
          <p:cNvPr id="11" name="Рисунок 10" descr="M-IpxgtCbkM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14480" y="1643050"/>
            <a:ext cx="5718843" cy="33575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3116"/>
            <a:ext cx="9215502" cy="1143000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Bookman Old Style" pitchFamily="18" charset="0"/>
              </a:rPr>
              <a:t>Сотрудничество с социальными партнёрами</a:t>
            </a:r>
            <a:br>
              <a:rPr lang="ru-RU" sz="2400" dirty="0" smtClean="0">
                <a:latin typeface="Bookman Old Style" pitchFamily="18" charset="0"/>
              </a:rPr>
            </a:br>
            <a:r>
              <a:rPr lang="ru-RU" sz="2400" dirty="0" smtClean="0">
                <a:latin typeface="Bookman Old Style" pitchFamily="18" charset="0"/>
              </a:rPr>
              <a:t/>
            </a:r>
            <a:br>
              <a:rPr lang="ru-RU" sz="2400" dirty="0" smtClean="0">
                <a:latin typeface="Bookman Old Style" pitchFamily="18" charset="0"/>
              </a:rPr>
            </a:br>
            <a:r>
              <a:rPr lang="ru-RU" sz="2400" dirty="0" smtClean="0">
                <a:latin typeface="Bookman Old Style" pitchFamily="18" charset="0"/>
              </a:rPr>
              <a:t/>
            </a:r>
            <a:br>
              <a:rPr lang="ru-RU" sz="2400" dirty="0" smtClean="0">
                <a:latin typeface="Bookman Old Style" pitchFamily="18" charset="0"/>
              </a:rPr>
            </a:br>
            <a:r>
              <a:rPr lang="ru-RU" sz="2400" dirty="0" smtClean="0">
                <a:latin typeface="Bookman Old Style" pitchFamily="18" charset="0"/>
              </a:rPr>
              <a:t/>
            </a:r>
            <a:br>
              <a:rPr lang="ru-RU" sz="2400" dirty="0" smtClean="0">
                <a:latin typeface="Bookman Old Style" pitchFamily="18" charset="0"/>
              </a:rPr>
            </a:br>
            <a:r>
              <a:rPr lang="ru-RU" sz="2400" dirty="0" smtClean="0">
                <a:latin typeface="Bookman Old Style" pitchFamily="18" charset="0"/>
              </a:rPr>
              <a:t/>
            </a:r>
            <a:br>
              <a:rPr lang="ru-RU" sz="2400" dirty="0" smtClean="0">
                <a:latin typeface="Bookman Old Style" pitchFamily="18" charset="0"/>
              </a:rPr>
            </a:br>
            <a:r>
              <a:rPr lang="ru-RU" sz="2400" dirty="0" smtClean="0">
                <a:latin typeface="Bookman Old Style" pitchFamily="18" charset="0"/>
              </a:rPr>
              <a:t/>
            </a:r>
            <a:br>
              <a:rPr lang="ru-RU" sz="2400" dirty="0" smtClean="0">
                <a:latin typeface="Bookman Old Style" pitchFamily="18" charset="0"/>
              </a:rPr>
            </a:br>
            <a:r>
              <a:rPr lang="ru-RU" sz="2400" dirty="0" smtClean="0">
                <a:latin typeface="Bookman Old Style" pitchFamily="18" charset="0"/>
              </a:rPr>
              <a:t/>
            </a:r>
            <a:br>
              <a:rPr lang="ru-RU" sz="2400" dirty="0" smtClean="0">
                <a:latin typeface="Bookman Old Style" pitchFamily="18" charset="0"/>
              </a:rPr>
            </a:br>
            <a:r>
              <a:rPr lang="ru-RU" sz="2400" dirty="0" smtClean="0">
                <a:latin typeface="Bookman Old Style" pitchFamily="18" charset="0"/>
              </a:rPr>
              <a:t/>
            </a:r>
            <a:br>
              <a:rPr lang="ru-RU" sz="2400" dirty="0" smtClean="0">
                <a:latin typeface="Bookman Old Style" pitchFamily="18" charset="0"/>
              </a:rPr>
            </a:br>
            <a:r>
              <a:rPr lang="ru-RU" sz="2400" dirty="0" smtClean="0">
                <a:latin typeface="Bookman Old Style" pitchFamily="18" charset="0"/>
              </a:rPr>
              <a:t/>
            </a:r>
            <a:br>
              <a:rPr lang="ru-RU" sz="2400" dirty="0" smtClean="0">
                <a:latin typeface="Bookman Old Style" pitchFamily="18" charset="0"/>
              </a:rPr>
            </a:br>
            <a:r>
              <a:rPr lang="ru-RU" sz="2400" dirty="0" smtClean="0">
                <a:latin typeface="Bookman Old Style" pitchFamily="18" charset="0"/>
              </a:rPr>
              <a:t/>
            </a:r>
            <a:br>
              <a:rPr lang="ru-RU" sz="2400" dirty="0" smtClean="0">
                <a:latin typeface="Bookman Old Style" pitchFamily="18" charset="0"/>
              </a:rPr>
            </a:br>
            <a:endParaRPr lang="ru-RU" sz="2400" dirty="0"/>
          </a:p>
        </p:txBody>
      </p:sp>
      <p:pic>
        <p:nvPicPr>
          <p:cNvPr id="6146" name="Picture 2" descr="C:\Users\ЦДОД\Desktop\twCAvRGgMSo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6774" r="5162" b="13819"/>
          <a:stretch>
            <a:fillRect/>
          </a:stretch>
        </p:blipFill>
        <p:spPr bwMode="auto">
          <a:xfrm>
            <a:off x="188388" y="1643050"/>
            <a:ext cx="2526224" cy="1854154"/>
          </a:xfrm>
          <a:prstGeom prst="rect">
            <a:avLst/>
          </a:prstGeom>
          <a:noFill/>
        </p:spPr>
      </p:pic>
      <p:pic>
        <p:nvPicPr>
          <p:cNvPr id="13" name="Picture 3" descr="D:\Работа 2016\Llz3pu2Fa1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2909"/>
          <a:stretch>
            <a:fillRect/>
          </a:stretch>
        </p:blipFill>
        <p:spPr bwMode="auto">
          <a:xfrm>
            <a:off x="3143240" y="1643050"/>
            <a:ext cx="2757001" cy="1800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15" descr="Xq7DKOiNAFU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57752" y="3857628"/>
            <a:ext cx="2643206" cy="1865147"/>
          </a:xfrm>
          <a:prstGeom prst="rect">
            <a:avLst/>
          </a:prstGeom>
        </p:spPr>
      </p:pic>
      <p:pic>
        <p:nvPicPr>
          <p:cNvPr id="17" name="Рисунок 16" descr="nPDDy6sNdow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15074" y="1643050"/>
            <a:ext cx="2500330" cy="1875248"/>
          </a:xfrm>
          <a:prstGeom prst="rect">
            <a:avLst/>
          </a:prstGeom>
        </p:spPr>
      </p:pic>
      <p:pic>
        <p:nvPicPr>
          <p:cNvPr id="19" name="Рисунок 18" descr="ZspAQWaaEWc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857356" y="3857628"/>
            <a:ext cx="2500330" cy="1875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85728"/>
            <a:ext cx="9001156" cy="2828932"/>
          </a:xfrm>
        </p:spPr>
        <p:txBody>
          <a:bodyPr>
            <a:normAutofit/>
          </a:bodyPr>
          <a:lstStyle/>
          <a:p>
            <a:pPr algn="ctr" fontAlgn="base">
              <a:buNone/>
            </a:pPr>
            <a:r>
              <a:rPr lang="ru-RU" sz="2800" dirty="0" smtClean="0">
                <a:latin typeface="Bookman Old Style" pitchFamily="18" charset="0"/>
              </a:rPr>
              <a:t>  Привлечение внимания </a:t>
            </a:r>
            <a:r>
              <a:rPr lang="ru-RU" sz="2800" dirty="0" smtClean="0">
                <a:latin typeface="Bookman Old Style" pitchFamily="18" charset="0"/>
              </a:rPr>
              <a:t>общественности</a:t>
            </a:r>
          </a:p>
          <a:p>
            <a:pPr algn="ctr" fontAlgn="base">
              <a:spcBef>
                <a:spcPts val="0"/>
              </a:spcBef>
              <a:buNone/>
            </a:pPr>
            <a:r>
              <a:rPr lang="ru-RU" sz="2800" dirty="0" smtClean="0">
                <a:latin typeface="Bookman Old Style" pitchFamily="18" charset="0"/>
              </a:rPr>
              <a:t> </a:t>
            </a:r>
            <a:r>
              <a:rPr lang="ru-RU" sz="2800" dirty="0" smtClean="0">
                <a:latin typeface="Bookman Old Style" pitchFamily="18" charset="0"/>
              </a:rPr>
              <a:t>к социальным </a:t>
            </a:r>
            <a:r>
              <a:rPr lang="ru-RU" sz="2800" dirty="0" smtClean="0">
                <a:latin typeface="Bookman Old Style" pitchFamily="18" charset="0"/>
              </a:rPr>
              <a:t>проблемам</a:t>
            </a:r>
          </a:p>
          <a:p>
            <a:pPr algn="ctr" fontAlgn="base">
              <a:spcBef>
                <a:spcPts val="0"/>
              </a:spcBef>
              <a:buNone/>
            </a:pPr>
            <a:endParaRPr lang="ru-RU" sz="2800" dirty="0" smtClean="0">
              <a:latin typeface="Bookman Old Style" pitchFamily="18" charset="0"/>
            </a:endParaRPr>
          </a:p>
          <a:p>
            <a:pPr algn="ctr" fontAlgn="base">
              <a:spcBef>
                <a:spcPts val="0"/>
              </a:spcBef>
              <a:buNone/>
            </a:pPr>
            <a:r>
              <a:rPr lang="ru-RU" sz="2800" dirty="0" smtClean="0">
                <a:latin typeface="Bookman Old Style" pitchFamily="18" charset="0"/>
              </a:rPr>
              <a:t>Организация </a:t>
            </a:r>
            <a:r>
              <a:rPr lang="ru-RU" sz="2800" dirty="0" err="1" smtClean="0">
                <a:latin typeface="Bookman Old Style" pitchFamily="18" charset="0"/>
              </a:rPr>
              <a:t>флешмоба</a:t>
            </a:r>
            <a:r>
              <a:rPr lang="ru-RU" sz="2800" dirty="0" smtClean="0">
                <a:latin typeface="Bookman Old Style" pitchFamily="18" charset="0"/>
              </a:rPr>
              <a:t> </a:t>
            </a:r>
            <a:r>
              <a:rPr lang="en-US" sz="2800" dirty="0" smtClean="0">
                <a:latin typeface="Bookman Old Style" pitchFamily="18" charset="0"/>
              </a:rPr>
              <a:t>#</a:t>
            </a:r>
            <a:r>
              <a:rPr lang="ru-RU" sz="2800" dirty="0" err="1" smtClean="0">
                <a:latin typeface="Bookman Old Style" pitchFamily="18" charset="0"/>
              </a:rPr>
              <a:t>подвигврачей</a:t>
            </a:r>
            <a:r>
              <a:rPr lang="ru-RU" sz="2800" dirty="0" smtClean="0">
                <a:latin typeface="Bookman Old Style" pitchFamily="18" charset="0"/>
              </a:rPr>
              <a:t> в </a:t>
            </a:r>
            <a:r>
              <a:rPr lang="ru-RU" sz="2800" dirty="0" err="1" smtClean="0">
                <a:latin typeface="Bookman Old Style" pitchFamily="18" charset="0"/>
              </a:rPr>
              <a:t>соцсети</a:t>
            </a:r>
            <a:r>
              <a:rPr lang="ru-RU" sz="2800" dirty="0" smtClean="0">
                <a:latin typeface="Bookman Old Style" pitchFamily="18" charset="0"/>
              </a:rPr>
              <a:t> «</a:t>
            </a:r>
            <a:r>
              <a:rPr lang="ru-RU" sz="2800" dirty="0" err="1" smtClean="0">
                <a:latin typeface="Bookman Old Style" pitchFamily="18" charset="0"/>
              </a:rPr>
              <a:t>ВКонтакте</a:t>
            </a:r>
            <a:r>
              <a:rPr lang="ru-RU" sz="2800" dirty="0" smtClean="0">
                <a:latin typeface="Bookman Old Style" pitchFamily="18" charset="0"/>
              </a:rPr>
              <a:t>»</a:t>
            </a:r>
          </a:p>
          <a:p>
            <a:pPr fontAlgn="base">
              <a:buNone/>
            </a:pPr>
            <a:endParaRPr lang="ru-RU" sz="2800" dirty="0" smtClean="0">
              <a:latin typeface="Bookman Old Style" pitchFamily="18" charset="0"/>
            </a:endParaRPr>
          </a:p>
          <a:p>
            <a:pPr fontAlgn="base">
              <a:buNone/>
            </a:pPr>
            <a:endParaRPr lang="ru-RU" sz="2800" dirty="0" smtClean="0">
              <a:latin typeface="Bookman Old Style" pitchFamily="18" charset="0"/>
            </a:endParaRPr>
          </a:p>
          <a:p>
            <a:pPr fontAlgn="base">
              <a:buNone/>
            </a:pPr>
            <a:endParaRPr lang="ru-RU" sz="2000" dirty="0" smtClean="0">
              <a:latin typeface="Bookman Old Style" pitchFamily="18" charset="0"/>
            </a:endParaRPr>
          </a:p>
          <a:p>
            <a:pPr fontAlgn="base">
              <a:buNone/>
            </a:pPr>
            <a:endParaRPr lang="ru-RU" sz="2000" dirty="0" smtClean="0">
              <a:latin typeface="Bookman Old Style" pitchFamily="18" charset="0"/>
            </a:endParaRPr>
          </a:p>
          <a:p>
            <a:pPr>
              <a:buNone/>
            </a:pPr>
            <a:endParaRPr lang="ru-RU" dirty="0" smtClean="0"/>
          </a:p>
        </p:txBody>
      </p:sp>
      <p:pic>
        <p:nvPicPr>
          <p:cNvPr id="15" name="Picture 17" descr="https://sun9-7.userapi.com/impg/mdLeH7dOhnbnynZln1QQlCcSxc7tYv0SsL0Sbw/qqnMlFSqN8k.jpg?size=1920x1781&amp;quality=96&amp;sign=6c4cbdf4de00aaaacd275f3089fe1abc&amp;type=album"/>
          <p:cNvPicPr>
            <a:picLocks noChangeAspect="1" noChangeArrowheads="1"/>
          </p:cNvPicPr>
          <p:nvPr/>
        </p:nvPicPr>
        <p:blipFill>
          <a:blip r:embed="rId3" cstate="print"/>
          <a:srcRect t="8571"/>
          <a:stretch>
            <a:fillRect/>
          </a:stretch>
        </p:blipFill>
        <p:spPr bwMode="auto">
          <a:xfrm>
            <a:off x="285720" y="3000372"/>
            <a:ext cx="1623901" cy="1377223"/>
          </a:xfrm>
          <a:prstGeom prst="rect">
            <a:avLst/>
          </a:prstGeom>
          <a:noFill/>
        </p:spPr>
      </p:pic>
      <p:pic>
        <p:nvPicPr>
          <p:cNvPr id="16" name="Picture 5" descr="https://sun9-18.userapi.com/impg/TC_2jJuAicCV77RrGtudmKRPcePQI65GEkNoKQ/E3sv4p9DxXY.jpg?size=1127x1600&amp;quality=96&amp;sign=f77402672afa255801241443e3d0ebea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3071810"/>
            <a:ext cx="1131800" cy="1606815"/>
          </a:xfrm>
          <a:prstGeom prst="rect">
            <a:avLst/>
          </a:prstGeom>
          <a:noFill/>
        </p:spPr>
      </p:pic>
      <p:pic>
        <p:nvPicPr>
          <p:cNvPr id="17" name="Picture 7" descr="https://sun9-38.userapi.com/impg/YGKpDEU8DJ3XqzdRnQEXK-FEINtgoJ4bgZOq6A/ElUXv6JcNrE.jpg?size=1600x1134&amp;quality=96&amp;sign=e5ba26c23f8b01820bac73c38cc1ee39&amp;type=albu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00232" y="2928934"/>
            <a:ext cx="1836275" cy="1301460"/>
          </a:xfrm>
          <a:prstGeom prst="rect">
            <a:avLst/>
          </a:prstGeom>
          <a:noFill/>
        </p:spPr>
      </p:pic>
      <p:pic>
        <p:nvPicPr>
          <p:cNvPr id="18" name="Picture 13" descr="https://sun9-32.userapi.com/impg/8Yje8oWacrPyN_KMRSDSmov007DuQpSAdyesmA/H6aj_jtott8.jpg?size=1200x1600&amp;quality=96&amp;sign=d4b06bfa5dfaa662b3faf5c39f57fc67&amp;type=album"/>
          <p:cNvPicPr>
            <a:picLocks noChangeAspect="1" noChangeArrowheads="1"/>
          </p:cNvPicPr>
          <p:nvPr/>
        </p:nvPicPr>
        <p:blipFill>
          <a:blip r:embed="rId6" cstate="print"/>
          <a:srcRect t="6154" r="7686" b="6147"/>
          <a:stretch>
            <a:fillRect/>
          </a:stretch>
        </p:blipFill>
        <p:spPr bwMode="auto">
          <a:xfrm>
            <a:off x="3571868" y="3643314"/>
            <a:ext cx="1143008" cy="1447810"/>
          </a:xfrm>
          <a:prstGeom prst="rect">
            <a:avLst/>
          </a:prstGeom>
          <a:noFill/>
        </p:spPr>
      </p:pic>
      <p:pic>
        <p:nvPicPr>
          <p:cNvPr id="19" name="Picture 11" descr="https://sun9-44.userapi.com/impg/-CUpPSvKtZFTcxyjK_Mduar5urFSLwK1ri96fA/FNpQG4ORiZw.jpg?size=1146x1600&amp;quality=96&amp;sign=9a3a70794ed103f868da9d078f52efec&amp;type=album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72198" y="3357562"/>
            <a:ext cx="1243214" cy="1735725"/>
          </a:xfrm>
          <a:prstGeom prst="rect">
            <a:avLst/>
          </a:prstGeom>
          <a:noFill/>
        </p:spPr>
      </p:pic>
      <p:pic>
        <p:nvPicPr>
          <p:cNvPr id="20" name="Picture 15" descr="https://sun9-73.userapi.com/impg/n2lRxcTvPUrGpFkZS3nr6dqrMW_F4vezyiazNQ/zk4Lh636llo.jpg?size=1600x1200&amp;quality=96&amp;sign=7f92b3527ca7232bf99b482959272332&amp;type=album"/>
          <p:cNvPicPr>
            <a:picLocks noChangeAspect="1" noChangeArrowheads="1"/>
          </p:cNvPicPr>
          <p:nvPr/>
        </p:nvPicPr>
        <p:blipFill>
          <a:blip r:embed="rId8" cstate="print"/>
          <a:srcRect l="3226" t="8602" r="3226" b="5376"/>
          <a:stretch>
            <a:fillRect/>
          </a:stretch>
        </p:blipFill>
        <p:spPr bwMode="auto">
          <a:xfrm>
            <a:off x="1428728" y="4143380"/>
            <a:ext cx="1760912" cy="1214422"/>
          </a:xfrm>
          <a:prstGeom prst="rect">
            <a:avLst/>
          </a:prstGeom>
          <a:noFill/>
        </p:spPr>
      </p:pic>
      <p:pic>
        <p:nvPicPr>
          <p:cNvPr id="21" name="Picture 9" descr="https://sun9-68.userapi.com/impg/HKzjuV5DsYaO-R_9bIcHUM2VJMDcF_3VKyqBDg/IGTPNwKbwuo.jpg?size=1600x1176&amp;quality=96&amp;sign=f38ec0ac26e5b3ebec08e84a7db4fdf7&amp;type=album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286612" y="3643314"/>
            <a:ext cx="1688755" cy="12412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Bookman Old Style" pitchFamily="18" charset="0"/>
              </a:rPr>
              <a:t>Забота о братьях наших </a:t>
            </a:r>
            <a:r>
              <a:rPr lang="ru-RU" sz="2800" dirty="0" smtClean="0">
                <a:latin typeface="Bookman Old Style" pitchFamily="18" charset="0"/>
              </a:rPr>
              <a:t>меньших</a:t>
            </a:r>
            <a:br>
              <a:rPr lang="ru-RU" sz="2800" dirty="0" smtClean="0">
                <a:latin typeface="Bookman Old Style" pitchFamily="18" charset="0"/>
              </a:rPr>
            </a:br>
            <a:r>
              <a:rPr lang="ru-RU" sz="2800" dirty="0" smtClean="0">
                <a:latin typeface="Bookman Old Style" pitchFamily="18" charset="0"/>
              </a:rPr>
              <a:t>Проект «Протяни руку лапам»</a:t>
            </a:r>
            <a:r>
              <a:rPr lang="ru-RU" sz="2800" dirty="0" smtClean="0">
                <a:latin typeface="Bookman Old Style" pitchFamily="18" charset="0"/>
              </a:rPr>
              <a:t/>
            </a:r>
            <a:br>
              <a:rPr lang="ru-RU" sz="2800" dirty="0" smtClean="0">
                <a:latin typeface="Bookman Old Style" pitchFamily="18" charset="0"/>
              </a:rPr>
            </a:br>
            <a:endParaRPr lang="ru-RU" sz="2800" dirty="0">
              <a:latin typeface="Bookman Old Style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286239"/>
            <a:ext cx="4357718" cy="3268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 l="9601" t="9590"/>
          <a:stretch>
            <a:fillRect/>
          </a:stretch>
        </p:blipFill>
        <p:spPr bwMode="auto">
          <a:xfrm>
            <a:off x="572227" y="5116273"/>
            <a:ext cx="1650720" cy="1101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 b="4352"/>
          <a:stretch>
            <a:fillRect/>
          </a:stretch>
        </p:blipFill>
        <p:spPr bwMode="auto">
          <a:xfrm>
            <a:off x="5286380" y="1571612"/>
            <a:ext cx="1432886" cy="1205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 descr="C:\Users\ЦДОД\Desktop\IMG_5397.jpg"/>
          <p:cNvPicPr>
            <a:picLocks noChangeAspect="1" noChangeArrowheads="1"/>
          </p:cNvPicPr>
          <p:nvPr/>
        </p:nvPicPr>
        <p:blipFill>
          <a:blip r:embed="rId6" cstate="print"/>
          <a:srcRect l="15308" t="29301"/>
          <a:stretch>
            <a:fillRect/>
          </a:stretch>
        </p:blipFill>
        <p:spPr bwMode="auto">
          <a:xfrm>
            <a:off x="7286644" y="1714488"/>
            <a:ext cx="1480263" cy="927204"/>
          </a:xfrm>
          <a:prstGeom prst="rect">
            <a:avLst/>
          </a:prstGeom>
          <a:noFill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3438" y="3143248"/>
            <a:ext cx="4362237" cy="3271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8" cstate="print"/>
          <a:srcRect t="7896"/>
          <a:stretch>
            <a:fillRect/>
          </a:stretch>
        </p:blipFill>
        <p:spPr bwMode="auto">
          <a:xfrm>
            <a:off x="2811699" y="5106691"/>
            <a:ext cx="1448295" cy="1088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0"/>
            <a:ext cx="8229600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785794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i="1" dirty="0" smtClean="0">
                <a:solidFill>
                  <a:schemeClr val="bg1"/>
                </a:solidFill>
                <a:latin typeface="Bookman Old Style" pitchFamily="18" charset="0"/>
              </a:rPr>
              <a:t>   </a:t>
            </a:r>
            <a:r>
              <a:rPr lang="ru-RU" sz="2800" dirty="0" smtClean="0">
                <a:latin typeface="Bookman Old Style" pitchFamily="18" charset="0"/>
              </a:rPr>
              <a:t>Социальная акция «Письмо водителю»</a:t>
            </a:r>
          </a:p>
          <a:p>
            <a:pPr>
              <a:buNone/>
            </a:pPr>
            <a:endParaRPr lang="ru-RU" sz="2800" dirty="0" smtClean="0">
              <a:solidFill>
                <a:schemeClr val="bg1"/>
              </a:solidFill>
              <a:latin typeface="Bookman Old Style" pitchFamily="18" charset="0"/>
            </a:endParaRPr>
          </a:p>
          <a:p>
            <a:pPr>
              <a:buNone/>
            </a:pPr>
            <a:endParaRPr lang="ru-RU" sz="2800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pic>
        <p:nvPicPr>
          <p:cNvPr id="8" name="Рисунок 7" descr="IMG_E95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29322" y="4071942"/>
            <a:ext cx="2857520" cy="2032412"/>
          </a:xfrm>
          <a:prstGeom prst="rect">
            <a:avLst/>
          </a:prstGeom>
        </p:spPr>
      </p:pic>
      <p:pic>
        <p:nvPicPr>
          <p:cNvPr id="11" name="Рисунок 10" descr="-suoc8oLFn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00100" y="1643050"/>
            <a:ext cx="2786081" cy="2089560"/>
          </a:xfrm>
          <a:prstGeom prst="rect">
            <a:avLst/>
          </a:prstGeom>
        </p:spPr>
      </p:pic>
      <p:pic>
        <p:nvPicPr>
          <p:cNvPr id="12" name="Рисунок 11" descr="m5uIfiH0re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86380" y="1500174"/>
            <a:ext cx="1714512" cy="2286015"/>
          </a:xfrm>
          <a:prstGeom prst="rect">
            <a:avLst/>
          </a:prstGeom>
        </p:spPr>
      </p:pic>
      <p:pic>
        <p:nvPicPr>
          <p:cNvPr id="16" name="Рисунок 15" descr="8ERNLyz1GTU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714612" y="4214818"/>
            <a:ext cx="1750213" cy="23336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500042"/>
            <a:ext cx="5572164" cy="571504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Bookman Old Style" pitchFamily="18" charset="0"/>
              </a:rPr>
              <a:t>Достижения тимуровцев</a:t>
            </a:r>
            <a:br>
              <a:rPr lang="ru-RU" sz="3200" dirty="0" smtClean="0">
                <a:latin typeface="Bookman Old Style" pitchFamily="18" charset="0"/>
              </a:rPr>
            </a:br>
            <a:endParaRPr lang="ru-RU" sz="3200" dirty="0">
              <a:latin typeface="Bookman Old Style" pitchFamily="18" charset="0"/>
            </a:endParaRPr>
          </a:p>
        </p:txBody>
      </p:sp>
      <p:pic>
        <p:nvPicPr>
          <p:cNvPr id="22" name="Рисунок 21" descr="гайдар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2066" y="1500174"/>
            <a:ext cx="2071702" cy="1509040"/>
          </a:xfrm>
          <a:prstGeom prst="rect">
            <a:avLst/>
          </a:prstGeom>
        </p:spPr>
      </p:pic>
      <p:pic>
        <p:nvPicPr>
          <p:cNvPr id="24" name="Рисунок 23" descr="тть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00430" y="3357562"/>
            <a:ext cx="2070990" cy="1500198"/>
          </a:xfrm>
          <a:prstGeom prst="rect">
            <a:avLst/>
          </a:prstGeom>
        </p:spPr>
      </p:pic>
      <p:pic>
        <p:nvPicPr>
          <p:cNvPr id="25" name="Рисунок 24" descr="MKwdFLwqfZ4.jpg"/>
          <p:cNvPicPr>
            <a:picLocks noChangeAspect="1"/>
          </p:cNvPicPr>
          <p:nvPr/>
        </p:nvPicPr>
        <p:blipFill>
          <a:blip r:embed="rId5" cstate="print"/>
          <a:srcRect l="25260" t="27430" r="25260" b="13541"/>
          <a:stretch>
            <a:fillRect/>
          </a:stretch>
        </p:blipFill>
        <p:spPr>
          <a:xfrm>
            <a:off x="3643306" y="5143512"/>
            <a:ext cx="1714512" cy="1534036"/>
          </a:xfrm>
          <a:prstGeom prst="rect">
            <a:avLst/>
          </a:prstGeom>
        </p:spPr>
      </p:pic>
      <p:pic>
        <p:nvPicPr>
          <p:cNvPr id="26" name="Рисунок 25" descr="эмблема.png"/>
          <p:cNvPicPr>
            <a:picLocks noChangeAspect="1"/>
          </p:cNvPicPr>
          <p:nvPr/>
        </p:nvPicPr>
        <p:blipFill>
          <a:blip r:embed="rId6" cstate="print"/>
          <a:srcRect l="4307" t="20833" r="2833" b="15625"/>
          <a:stretch>
            <a:fillRect/>
          </a:stretch>
        </p:blipFill>
        <p:spPr>
          <a:xfrm>
            <a:off x="6643702" y="285728"/>
            <a:ext cx="857256" cy="830042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3" name="Рисунок 22" descr="моя губерния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785918" y="3714752"/>
            <a:ext cx="1357322" cy="1866717"/>
          </a:xfrm>
          <a:prstGeom prst="rect">
            <a:avLst/>
          </a:prstGeom>
        </p:spPr>
      </p:pic>
      <p:pic>
        <p:nvPicPr>
          <p:cNvPr id="29" name="Содержимое 28" descr="парр.png"/>
          <p:cNvPicPr>
            <a:picLocks noGrp="1" noChangeAspect="1"/>
          </p:cNvPicPr>
          <p:nvPr>
            <p:ph idx="1"/>
          </p:nvPr>
        </p:nvPicPr>
        <p:blipFill>
          <a:blip r:embed="rId8" cstate="print"/>
          <a:stretch>
            <a:fillRect/>
          </a:stretch>
        </p:blipFill>
        <p:spPr>
          <a:xfrm>
            <a:off x="1785918" y="1500174"/>
            <a:ext cx="1434704" cy="1857388"/>
          </a:xfrm>
        </p:spPr>
      </p:pic>
      <p:pic>
        <p:nvPicPr>
          <p:cNvPr id="28" name="Рисунок 27" descr="Вика диплом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85720" y="1857364"/>
            <a:ext cx="1285884" cy="1843970"/>
          </a:xfrm>
          <a:prstGeom prst="rect">
            <a:avLst/>
          </a:prstGeom>
        </p:spPr>
      </p:pic>
      <p:pic>
        <p:nvPicPr>
          <p:cNvPr id="1026" name="Picture 2" descr="C:\Users\ЦДОД\Desktop\моя копилка\дипломы 2021-2022 уч. г\тимуровский репост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428992" y="1071546"/>
            <a:ext cx="1350627" cy="1857388"/>
          </a:xfrm>
          <a:prstGeom prst="rect">
            <a:avLst/>
          </a:prstGeom>
          <a:noFill/>
        </p:spPr>
      </p:pic>
      <p:pic>
        <p:nvPicPr>
          <p:cNvPr id="30" name="Рисунок 29" descr="про незрячих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929322" y="3714752"/>
            <a:ext cx="1313402" cy="1857388"/>
          </a:xfrm>
          <a:prstGeom prst="rect">
            <a:avLst/>
          </a:prstGeom>
        </p:spPr>
      </p:pic>
      <p:pic>
        <p:nvPicPr>
          <p:cNvPr id="31" name="Рисунок 30" descr="Носов, клуб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7429520" y="1571612"/>
            <a:ext cx="1324249" cy="1857388"/>
          </a:xfrm>
          <a:prstGeom prst="rect">
            <a:avLst/>
          </a:prstGeom>
        </p:spPr>
      </p:pic>
      <p:pic>
        <p:nvPicPr>
          <p:cNvPr id="32" name="Содержимое 3" descr="книговички клуб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214282" y="4071942"/>
            <a:ext cx="1313931" cy="1857388"/>
          </a:xfrm>
          <a:prstGeom prst="rect">
            <a:avLst/>
          </a:prstGeom>
        </p:spPr>
      </p:pic>
      <p:pic>
        <p:nvPicPr>
          <p:cNvPr id="33" name="Рисунок 32" descr="блокада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7572396" y="4071942"/>
            <a:ext cx="1357322" cy="19199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500362" y="4714884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357166"/>
            <a:ext cx="8472518" cy="321470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>
                <a:latin typeface="Bookman Old Style" pitchFamily="18" charset="0"/>
              </a:rPr>
              <a:t>    Тимуровский </a:t>
            </a:r>
            <a:r>
              <a:rPr lang="ru-RU" sz="2000" dirty="0" smtClean="0">
                <a:latin typeface="Bookman Old Style" pitchFamily="18" charset="0"/>
              </a:rPr>
              <a:t>отряд «Новое поколение» принимает </a:t>
            </a:r>
            <a:r>
              <a:rPr lang="ru-RU" sz="2000" dirty="0" smtClean="0">
                <a:latin typeface="Bookman Old Style" pitchFamily="18" charset="0"/>
              </a:rPr>
              <a:t>участие во </a:t>
            </a:r>
            <a:r>
              <a:rPr lang="ru-RU" sz="2000" dirty="0" smtClean="0">
                <a:latin typeface="Bookman Old Style" pitchFamily="18" charset="0"/>
              </a:rPr>
              <a:t>многих важных делах, но многое ещё предстоит </a:t>
            </a:r>
            <a:r>
              <a:rPr lang="ru-RU" sz="2000" dirty="0" smtClean="0">
                <a:latin typeface="Bookman Old Style" pitchFamily="18" charset="0"/>
              </a:rPr>
              <a:t>сделать. Дети</a:t>
            </a:r>
            <a:r>
              <a:rPr lang="ru-RU" sz="2000" dirty="0" smtClean="0">
                <a:latin typeface="Bookman Old Style" pitchFamily="18" charset="0"/>
              </a:rPr>
              <a:t>, неравнодушные к чужим проблемам, не </a:t>
            </a:r>
            <a:r>
              <a:rPr lang="ru-RU" sz="2000" dirty="0" smtClean="0">
                <a:latin typeface="Bookman Old Style" pitchFamily="18" charset="0"/>
              </a:rPr>
              <a:t>смогут </a:t>
            </a:r>
            <a:r>
              <a:rPr lang="ru-RU" sz="2000" dirty="0" smtClean="0">
                <a:latin typeface="Bookman Old Style" pitchFamily="18" charset="0"/>
              </a:rPr>
              <a:t>пройти мимо чьей-то беды. Они делают мир лучше и добрее</a:t>
            </a:r>
          </a:p>
          <a:p>
            <a:pPr>
              <a:buNone/>
            </a:pPr>
            <a:endParaRPr lang="ru-RU" sz="3100" dirty="0" smtClean="0">
              <a:latin typeface="Bookman Old Style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KG3CGIcnHB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0232" y="2071678"/>
            <a:ext cx="5238789" cy="3929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14647092_30-p-foni-dlya-fotoshopa-kinoplenka-3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428736"/>
            <a:ext cx="9144000" cy="43196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2071678"/>
            <a:ext cx="4286280" cy="2714644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endParaRPr lang="ru-RU" sz="4100" dirty="0" smtClean="0">
              <a:latin typeface="Bookman Old Style" pitchFamily="18" charset="0"/>
            </a:endParaRPr>
          </a:p>
          <a:p>
            <a:pPr>
              <a:buNone/>
            </a:pPr>
            <a:r>
              <a:rPr lang="ru-RU" sz="2600" dirty="0" smtClean="0">
                <a:latin typeface="Bookman Old Style" pitchFamily="18" charset="0"/>
              </a:rPr>
              <a:t>Б</a:t>
            </a:r>
            <a:r>
              <a:rPr lang="ru-RU" sz="2600" dirty="0" smtClean="0">
                <a:latin typeface="Bookman Old Style" pitchFamily="18" charset="0"/>
              </a:rPr>
              <a:t>алыков </a:t>
            </a:r>
            <a:r>
              <a:rPr lang="ru-RU" sz="2600" dirty="0" smtClean="0">
                <a:latin typeface="Bookman Old Style" pitchFamily="18" charset="0"/>
              </a:rPr>
              <a:t>Лев</a:t>
            </a:r>
          </a:p>
          <a:p>
            <a:pPr>
              <a:buNone/>
            </a:pPr>
            <a:r>
              <a:rPr lang="ru-RU" sz="2600" dirty="0" smtClean="0">
                <a:latin typeface="Bookman Old Style" pitchFamily="18" charset="0"/>
              </a:rPr>
              <a:t>Балыков Михаил</a:t>
            </a:r>
          </a:p>
          <a:p>
            <a:pPr>
              <a:buNone/>
            </a:pPr>
            <a:r>
              <a:rPr lang="ru-RU" sz="2600" dirty="0" err="1" smtClean="0">
                <a:latin typeface="Bookman Old Style" pitchFamily="18" charset="0"/>
              </a:rPr>
              <a:t>Башкинцев</a:t>
            </a:r>
            <a:r>
              <a:rPr lang="ru-RU" sz="2600" dirty="0" smtClean="0">
                <a:latin typeface="Bookman Old Style" pitchFamily="18" charset="0"/>
              </a:rPr>
              <a:t> </a:t>
            </a:r>
            <a:r>
              <a:rPr lang="ru-RU" sz="2600" dirty="0" smtClean="0">
                <a:latin typeface="Bookman Old Style" pitchFamily="18" charset="0"/>
              </a:rPr>
              <a:t>Николай</a:t>
            </a:r>
            <a:endParaRPr lang="ru-RU" sz="2600" dirty="0" smtClean="0">
              <a:latin typeface="Bookman Old Style" pitchFamily="18" charset="0"/>
            </a:endParaRPr>
          </a:p>
          <a:p>
            <a:pPr>
              <a:buNone/>
            </a:pPr>
            <a:r>
              <a:rPr lang="ru-RU" sz="2600" dirty="0" err="1" smtClean="0">
                <a:latin typeface="Bookman Old Style" pitchFamily="18" charset="0"/>
              </a:rPr>
              <a:t>Витовтов</a:t>
            </a:r>
            <a:r>
              <a:rPr lang="ru-RU" sz="2600" dirty="0" smtClean="0">
                <a:latin typeface="Bookman Old Style" pitchFamily="18" charset="0"/>
              </a:rPr>
              <a:t> Ярослав</a:t>
            </a:r>
          </a:p>
          <a:p>
            <a:pPr>
              <a:buNone/>
            </a:pPr>
            <a:r>
              <a:rPr lang="ru-RU" sz="2600" dirty="0" smtClean="0">
                <a:latin typeface="Bookman Old Style" pitchFamily="18" charset="0"/>
              </a:rPr>
              <a:t>Волобуева </a:t>
            </a:r>
            <a:r>
              <a:rPr lang="ru-RU" sz="2600" dirty="0" smtClean="0">
                <a:latin typeface="Bookman Old Style" pitchFamily="18" charset="0"/>
              </a:rPr>
              <a:t>Виктория</a:t>
            </a:r>
          </a:p>
          <a:p>
            <a:pPr>
              <a:buNone/>
            </a:pPr>
            <a:r>
              <a:rPr lang="ru-RU" sz="2600" smtClean="0">
                <a:latin typeface="Bookman Old Style" pitchFamily="18" charset="0"/>
              </a:rPr>
              <a:t>Головачев </a:t>
            </a:r>
            <a:r>
              <a:rPr lang="ru-RU" sz="2600" dirty="0" smtClean="0">
                <a:latin typeface="Bookman Old Style" pitchFamily="18" charset="0"/>
              </a:rPr>
              <a:t>Даниил</a:t>
            </a:r>
            <a:endParaRPr lang="ru-RU" sz="2600" dirty="0" smtClean="0">
              <a:latin typeface="Bookman Old Style" pitchFamily="18" charset="0"/>
            </a:endParaRPr>
          </a:p>
          <a:p>
            <a:pPr>
              <a:buNone/>
            </a:pPr>
            <a:r>
              <a:rPr lang="ru-RU" sz="2600" dirty="0" smtClean="0">
                <a:latin typeface="Bookman Old Style" pitchFamily="18" charset="0"/>
              </a:rPr>
              <a:t>Горелов Кирилл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214942" y="2143116"/>
            <a:ext cx="421484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 smtClean="0">
              <a:latin typeface="Bookman Old Style" pitchFamily="18" charset="0"/>
            </a:endParaRPr>
          </a:p>
          <a:p>
            <a:r>
              <a:rPr lang="ru-RU" sz="2000" dirty="0" smtClean="0">
                <a:latin typeface="Bookman Old Style" pitchFamily="18" charset="0"/>
              </a:rPr>
              <a:t> </a:t>
            </a:r>
            <a:r>
              <a:rPr lang="ru-RU" sz="2000" dirty="0" err="1" smtClean="0">
                <a:latin typeface="Bookman Old Style" pitchFamily="18" charset="0"/>
              </a:rPr>
              <a:t>Жженов</a:t>
            </a:r>
            <a:r>
              <a:rPr lang="ru-RU" sz="2000" dirty="0" smtClean="0">
                <a:latin typeface="Bookman Old Style" pitchFamily="18" charset="0"/>
              </a:rPr>
              <a:t> </a:t>
            </a:r>
            <a:r>
              <a:rPr lang="ru-RU" sz="2000" dirty="0" smtClean="0">
                <a:latin typeface="Bookman Old Style" pitchFamily="18" charset="0"/>
              </a:rPr>
              <a:t>Артём</a:t>
            </a:r>
          </a:p>
          <a:p>
            <a:r>
              <a:rPr lang="ru-RU" sz="2000" dirty="0" smtClean="0">
                <a:latin typeface="Bookman Old Style" pitchFamily="18" charset="0"/>
              </a:rPr>
              <a:t> </a:t>
            </a:r>
            <a:r>
              <a:rPr lang="ru-RU" sz="2000" dirty="0" err="1" smtClean="0">
                <a:latin typeface="Bookman Old Style" pitchFamily="18" charset="0"/>
              </a:rPr>
              <a:t>Кизимов</a:t>
            </a:r>
            <a:r>
              <a:rPr lang="ru-RU" sz="2000" dirty="0" smtClean="0">
                <a:latin typeface="Bookman Old Style" pitchFamily="18" charset="0"/>
              </a:rPr>
              <a:t> </a:t>
            </a:r>
            <a:r>
              <a:rPr lang="ru-RU" sz="2000" dirty="0" smtClean="0">
                <a:latin typeface="Bookman Old Style" pitchFamily="18" charset="0"/>
              </a:rPr>
              <a:t>Захар</a:t>
            </a:r>
          </a:p>
          <a:p>
            <a:r>
              <a:rPr lang="ru-RU" sz="2000" dirty="0" smtClean="0">
                <a:latin typeface="Bookman Old Style" pitchFamily="18" charset="0"/>
              </a:rPr>
              <a:t> Федосова </a:t>
            </a:r>
            <a:r>
              <a:rPr lang="ru-RU" sz="2000" dirty="0" smtClean="0">
                <a:latin typeface="Bookman Old Style" pitchFamily="18" charset="0"/>
              </a:rPr>
              <a:t>Виктория</a:t>
            </a:r>
          </a:p>
          <a:p>
            <a:r>
              <a:rPr lang="ru-RU" sz="2000" dirty="0" smtClean="0">
                <a:latin typeface="Bookman Old Style" pitchFamily="18" charset="0"/>
              </a:rPr>
              <a:t> Филатова </a:t>
            </a:r>
            <a:r>
              <a:rPr lang="ru-RU" sz="2000" dirty="0" smtClean="0">
                <a:latin typeface="Bookman Old Style" pitchFamily="18" charset="0"/>
              </a:rPr>
              <a:t>Полина</a:t>
            </a:r>
          </a:p>
          <a:p>
            <a:r>
              <a:rPr lang="ru-RU" sz="2000" dirty="0" smtClean="0">
                <a:latin typeface="Bookman Old Style" pitchFamily="18" charset="0"/>
              </a:rPr>
              <a:t> Харитонова </a:t>
            </a:r>
            <a:r>
              <a:rPr lang="ru-RU" sz="2000" dirty="0" smtClean="0">
                <a:latin typeface="Bookman Old Style" pitchFamily="18" charset="0"/>
              </a:rPr>
              <a:t>Виктория</a:t>
            </a:r>
          </a:p>
          <a:p>
            <a:r>
              <a:rPr lang="ru-RU" sz="2000" dirty="0" smtClean="0">
                <a:latin typeface="Bookman Old Style" pitchFamily="18" charset="0"/>
              </a:rPr>
              <a:t> Черненко </a:t>
            </a:r>
            <a:r>
              <a:rPr lang="ru-RU" sz="2000" dirty="0" smtClean="0">
                <a:latin typeface="Bookman Old Style" pitchFamily="18" charset="0"/>
              </a:rPr>
              <a:t>Вячеслав</a:t>
            </a:r>
          </a:p>
          <a:p>
            <a:r>
              <a:rPr lang="ru-RU" sz="2000" dirty="0" smtClean="0">
                <a:latin typeface="Bookman Old Style" pitchFamily="18" charset="0"/>
              </a:rPr>
              <a:t> </a:t>
            </a:r>
            <a:r>
              <a:rPr lang="ru-RU" sz="2000" dirty="0" err="1" smtClean="0">
                <a:latin typeface="Bookman Old Style" pitchFamily="18" charset="0"/>
              </a:rPr>
              <a:t>Яшпаров</a:t>
            </a:r>
            <a:r>
              <a:rPr lang="ru-RU" sz="2000" dirty="0" smtClean="0">
                <a:latin typeface="Bookman Old Style" pitchFamily="18" charset="0"/>
              </a:rPr>
              <a:t> </a:t>
            </a:r>
            <a:r>
              <a:rPr lang="ru-RU" sz="2000" dirty="0" smtClean="0">
                <a:latin typeface="Bookman Old Style" pitchFamily="18" charset="0"/>
              </a:rPr>
              <a:t>Владислав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71736" y="285728"/>
            <a:ext cx="5056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Bookman Old Style" pitchFamily="18" charset="0"/>
              </a:rPr>
              <a:t>В фильме снимались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214422"/>
            <a:ext cx="8858280" cy="3214710"/>
          </a:xfrm>
        </p:spPr>
        <p:txBody>
          <a:bodyPr>
            <a:normAutofit fontScale="90000"/>
          </a:bodyPr>
          <a:lstStyle/>
          <a:p>
            <a:r>
              <a:rPr lang="ru-RU" sz="5300" dirty="0" smtClean="0">
                <a:latin typeface="Bookman Old Style" pitchFamily="18" charset="0"/>
              </a:rPr>
              <a:t/>
            </a:r>
            <a:br>
              <a:rPr lang="ru-RU" sz="5300" dirty="0" smtClean="0">
                <a:latin typeface="Bookman Old Style" pitchFamily="18" charset="0"/>
              </a:rPr>
            </a:br>
            <a:r>
              <a:rPr lang="ru-RU" sz="5300" dirty="0" smtClean="0">
                <a:latin typeface="Bookman Old Style" pitchFamily="18" charset="0"/>
              </a:rPr>
              <a:t/>
            </a:r>
            <a:br>
              <a:rPr lang="ru-RU" sz="5300" dirty="0" smtClean="0">
                <a:latin typeface="Bookman Old Style" pitchFamily="18" charset="0"/>
              </a:rPr>
            </a:br>
            <a:r>
              <a:rPr lang="ru-RU" sz="5300" dirty="0" smtClean="0">
                <a:latin typeface="Bookman Old Style" pitchFamily="18" charset="0"/>
              </a:rPr>
              <a:t/>
            </a:r>
            <a:br>
              <a:rPr lang="ru-RU" sz="5300" dirty="0" smtClean="0">
                <a:latin typeface="Bookman Old Style" pitchFamily="18" charset="0"/>
              </a:rPr>
            </a:br>
            <a:r>
              <a:rPr lang="ru-RU" sz="5300" dirty="0" smtClean="0">
                <a:latin typeface="Bookman Old Style" pitchFamily="18" charset="0"/>
              </a:rPr>
              <a:t/>
            </a:r>
            <a:br>
              <a:rPr lang="ru-RU" sz="5300" dirty="0" smtClean="0">
                <a:latin typeface="Bookman Old Style" pitchFamily="18" charset="0"/>
              </a:rPr>
            </a:br>
            <a:r>
              <a:rPr lang="ru-RU" sz="2700" dirty="0" smtClean="0">
                <a:latin typeface="Bookman Old Style" pitchFamily="18" charset="0"/>
              </a:rPr>
              <a:t>Наш адрес:</a:t>
            </a:r>
            <a:br>
              <a:rPr lang="ru-RU" sz="2700" dirty="0" smtClean="0">
                <a:latin typeface="Bookman Old Style" pitchFamily="18" charset="0"/>
              </a:rPr>
            </a:br>
            <a:r>
              <a:rPr lang="ru-RU" sz="2700" dirty="0" smtClean="0">
                <a:latin typeface="Bookman Old Style" pitchFamily="18" charset="0"/>
              </a:rPr>
              <a:t>г. Самара ул. С. Лазо д.6/16 кв.62</a:t>
            </a:r>
            <a:br>
              <a:rPr lang="ru-RU" sz="2700" dirty="0" smtClean="0">
                <a:latin typeface="Bookman Old Style" pitchFamily="18" charset="0"/>
              </a:rPr>
            </a:br>
            <a:r>
              <a:rPr lang="ru-RU" sz="2700" dirty="0" smtClean="0">
                <a:latin typeface="Bookman Old Style" pitchFamily="18" charset="0"/>
              </a:rPr>
              <a:t>т.:8 92 777 85 222</a:t>
            </a:r>
            <a:r>
              <a:rPr lang="ru-RU" sz="3100" dirty="0" smtClean="0">
                <a:latin typeface="Bookman Old Style" pitchFamily="18" charset="0"/>
              </a:rPr>
              <a:t/>
            </a:r>
            <a:br>
              <a:rPr lang="ru-RU" sz="3100" dirty="0" smtClean="0">
                <a:latin typeface="Bookman Old Style" pitchFamily="18" charset="0"/>
              </a:rPr>
            </a:br>
            <a:r>
              <a:rPr lang="ru-RU" sz="3100" dirty="0" smtClean="0">
                <a:latin typeface="Bookman Old Style" pitchFamily="18" charset="0"/>
              </a:rPr>
              <a:t/>
            </a:r>
            <a:br>
              <a:rPr lang="ru-RU" sz="3100" dirty="0" smtClean="0">
                <a:latin typeface="Bookman Old Style" pitchFamily="18" charset="0"/>
              </a:rPr>
            </a:br>
            <a:r>
              <a:rPr lang="ru-RU" sz="2700" dirty="0" smtClean="0">
                <a:latin typeface="Bookman Old Style" pitchFamily="18" charset="0"/>
              </a:rPr>
              <a:t>Наши странички </a:t>
            </a:r>
            <a:br>
              <a:rPr lang="ru-RU" sz="2700" dirty="0" smtClean="0">
                <a:latin typeface="Bookman Old Style" pitchFamily="18" charset="0"/>
              </a:rPr>
            </a:br>
            <a:r>
              <a:rPr lang="ru-RU" sz="2700" dirty="0" smtClean="0">
                <a:latin typeface="Bookman Old Style" pitchFamily="18" charset="0"/>
              </a:rPr>
              <a:t>в </a:t>
            </a:r>
            <a:r>
              <a:rPr lang="ru-RU" sz="2700" dirty="0" err="1" smtClean="0">
                <a:latin typeface="Bookman Old Style" pitchFamily="18" charset="0"/>
              </a:rPr>
              <a:t>ВКонтакте</a:t>
            </a:r>
            <a:r>
              <a:rPr lang="ru-RU" sz="2700" dirty="0" smtClean="0">
                <a:latin typeface="Bookman Old Style" pitchFamily="18" charset="0"/>
              </a:rPr>
              <a:t>:</a:t>
            </a:r>
            <a:br>
              <a:rPr lang="ru-RU" sz="2700" dirty="0" smtClean="0">
                <a:latin typeface="Bookman Old Style" pitchFamily="18" charset="0"/>
              </a:rPr>
            </a:br>
            <a:r>
              <a:rPr lang="en-US" sz="2700" dirty="0" smtClean="0">
                <a:latin typeface="Bookman Old Style" pitchFamily="18" charset="0"/>
              </a:rPr>
              <a:t> https://vk.com/sovremenniknash </a:t>
            </a:r>
            <a:r>
              <a:rPr lang="ru-RU" sz="2700" dirty="0" smtClean="0">
                <a:latin typeface="Bookman Old Style" pitchFamily="18" charset="0"/>
              </a:rPr>
              <a:t/>
            </a:r>
            <a:br>
              <a:rPr lang="ru-RU" sz="2700" dirty="0" smtClean="0">
                <a:latin typeface="Bookman Old Style" pitchFamily="18" charset="0"/>
              </a:rPr>
            </a:br>
            <a:r>
              <a:rPr lang="ru-RU" sz="2700" dirty="0" smtClean="0">
                <a:latin typeface="Bookman Old Style" pitchFamily="18" charset="0"/>
              </a:rPr>
              <a:t>на сайте </a:t>
            </a:r>
            <a:r>
              <a:rPr lang="en-US" sz="2700" dirty="0" smtClean="0">
                <a:latin typeface="Bookman Old Style" pitchFamily="18" charset="0"/>
              </a:rPr>
              <a:t>dobro.ru</a:t>
            </a:r>
            <a:r>
              <a:rPr lang="ru-RU" sz="2700" dirty="0" smtClean="0">
                <a:latin typeface="Bookman Old Style" pitchFamily="18" charset="0"/>
              </a:rPr>
              <a:t/>
            </a:r>
            <a:br>
              <a:rPr lang="ru-RU" sz="2700" dirty="0" smtClean="0">
                <a:latin typeface="Bookman Old Style" pitchFamily="18" charset="0"/>
              </a:rPr>
            </a:br>
            <a:r>
              <a:rPr lang="en-US" sz="2400" dirty="0" smtClean="0">
                <a:latin typeface="Bookman Old Style" pitchFamily="18" charset="0"/>
              </a:rPr>
              <a:t> https://dobro.ru/organizations/10025135/info </a:t>
            </a:r>
            <a:r>
              <a:rPr lang="en-US" sz="2700" dirty="0" smtClean="0">
                <a:latin typeface="Bookman Old Style" pitchFamily="18" charset="0"/>
              </a:rPr>
              <a:t/>
            </a:r>
            <a:br>
              <a:rPr lang="en-US" sz="2700" dirty="0" smtClean="0">
                <a:latin typeface="Bookman Old Style" pitchFamily="18" charset="0"/>
              </a:rPr>
            </a:br>
            <a:r>
              <a:rPr lang="ru-RU" sz="3100" dirty="0" smtClean="0">
                <a:latin typeface="Bookman Old Style" pitchFamily="18" charset="0"/>
              </a:rPr>
              <a:t/>
            </a:r>
            <a:br>
              <a:rPr lang="ru-RU" sz="3100" dirty="0" smtClean="0">
                <a:latin typeface="Bookman Old Style" pitchFamily="18" charset="0"/>
              </a:rPr>
            </a:br>
            <a:r>
              <a:rPr lang="ru-RU" sz="2700" dirty="0" smtClean="0">
                <a:latin typeface="Bookman Old Style" pitchFamily="18" charset="0"/>
              </a:rPr>
              <a:t>Мы всегда рады гостям и новым подписчикам!</a:t>
            </a:r>
            <a:br>
              <a:rPr lang="ru-RU" sz="2700" dirty="0" smtClean="0">
                <a:latin typeface="Bookman Old Style" pitchFamily="18" charset="0"/>
              </a:rPr>
            </a:br>
            <a:r>
              <a:rPr lang="ru-RU" sz="3100" dirty="0" smtClean="0">
                <a:latin typeface="Bookman Old Style" pitchFamily="18" charset="0"/>
              </a:rPr>
              <a:t/>
            </a:r>
            <a:br>
              <a:rPr lang="ru-RU" sz="3100" dirty="0" smtClean="0">
                <a:latin typeface="Bookman Old Style" pitchFamily="18" charset="0"/>
              </a:rPr>
            </a:br>
            <a:endParaRPr lang="ru-RU" sz="3100" dirty="0">
              <a:latin typeface="Bookman Old Style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5786" y="714356"/>
            <a:ext cx="8215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Bookman Old Style" pitchFamily="18" charset="0"/>
              </a:rPr>
              <a:t>Благодарим за внимание!</a:t>
            </a:r>
            <a:endParaRPr lang="ru-RU" sz="2400" dirty="0"/>
          </a:p>
        </p:txBody>
      </p:sp>
      <p:pic>
        <p:nvPicPr>
          <p:cNvPr id="4" name="Рисунок 3" descr="эмблема.png"/>
          <p:cNvPicPr>
            <a:picLocks noChangeAspect="1"/>
          </p:cNvPicPr>
          <p:nvPr/>
        </p:nvPicPr>
        <p:blipFill>
          <a:blip r:embed="rId5" cstate="print"/>
          <a:srcRect l="4307" t="20833" r="2833" b="15625"/>
          <a:stretch>
            <a:fillRect/>
          </a:stretch>
        </p:blipFill>
        <p:spPr>
          <a:xfrm>
            <a:off x="2928926" y="1714488"/>
            <a:ext cx="3541449" cy="34290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4346" y="214290"/>
            <a:ext cx="9215502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>
                <a:latin typeface="Bookman Old Style" pitchFamily="18" charset="0"/>
              </a:rPr>
              <a:t>    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428992" y="1785926"/>
            <a:ext cx="5429288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4000" dirty="0" smtClean="0">
                <a:latin typeface="Bookman Old Style" pitchFamily="18" charset="0"/>
              </a:rPr>
              <a:t>Д</a:t>
            </a:r>
            <a:r>
              <a:rPr lang="ru-RU" sz="4000" dirty="0" smtClean="0">
                <a:latin typeface="Bookman Old Style" pitchFamily="18" charset="0"/>
              </a:rPr>
              <a:t>евиз</a:t>
            </a:r>
            <a:r>
              <a:rPr lang="ru-RU" sz="4000" dirty="0" smtClean="0">
                <a:latin typeface="Bookman Old Style" pitchFamily="18" charset="0"/>
              </a:rPr>
              <a:t>:</a:t>
            </a:r>
          </a:p>
          <a:p>
            <a:pPr algn="ctr">
              <a:buNone/>
            </a:pPr>
            <a:r>
              <a:rPr lang="ru-RU" sz="2400" dirty="0" smtClean="0">
                <a:latin typeface="Segoe Print" pitchFamily="2" charset="0"/>
              </a:rPr>
              <a:t>Мы смелые, весёлые, </a:t>
            </a:r>
          </a:p>
          <a:p>
            <a:pPr algn="ctr">
              <a:buNone/>
            </a:pPr>
            <a:r>
              <a:rPr lang="ru-RU" sz="2400" dirty="0" smtClean="0">
                <a:latin typeface="Segoe Print" pitchFamily="2" charset="0"/>
              </a:rPr>
              <a:t>У нас все идеи новые!</a:t>
            </a:r>
          </a:p>
          <a:p>
            <a:pPr algn="ctr">
              <a:buNone/>
            </a:pPr>
            <a:r>
              <a:rPr lang="ru-RU" sz="2400" dirty="0" smtClean="0">
                <a:latin typeface="Segoe Print" pitchFamily="2" charset="0"/>
              </a:rPr>
              <a:t>Футболки, джинсы, кроссовки, </a:t>
            </a:r>
          </a:p>
          <a:p>
            <a:pPr algn="ctr">
              <a:buNone/>
            </a:pPr>
            <a:r>
              <a:rPr lang="ru-RU" sz="2400" dirty="0" smtClean="0">
                <a:latin typeface="Segoe Print" pitchFamily="2" charset="0"/>
              </a:rPr>
              <a:t>Мы – поколение новой тусовки!</a:t>
            </a:r>
            <a:endParaRPr lang="ru-RU" sz="2400" dirty="0">
              <a:latin typeface="Segoe Print" pitchFamily="2" charset="0"/>
            </a:endParaRPr>
          </a:p>
        </p:txBody>
      </p:sp>
      <p:pic>
        <p:nvPicPr>
          <p:cNvPr id="10" name="Рисунок 9" descr="9624f81253613c13af9eb988863ab6a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285720" y="1285860"/>
            <a:ext cx="3867427" cy="4563382"/>
          </a:xfrm>
          <a:prstGeom prst="rect">
            <a:avLst/>
          </a:prstGeom>
        </p:spPr>
      </p:pic>
      <p:pic>
        <p:nvPicPr>
          <p:cNvPr id="7" name="Рисунок 6" descr="эмблема.png"/>
          <p:cNvPicPr>
            <a:picLocks noChangeAspect="1"/>
          </p:cNvPicPr>
          <p:nvPr/>
        </p:nvPicPr>
        <p:blipFill>
          <a:blip r:embed="rId5" cstate="print"/>
          <a:srcRect l="4307" t="20833" r="2833" b="15625"/>
          <a:stretch>
            <a:fillRect/>
          </a:stretch>
        </p:blipFill>
        <p:spPr>
          <a:xfrm>
            <a:off x="2643174" y="4429132"/>
            <a:ext cx="1285884" cy="1245062"/>
          </a:xfrm>
          <a:prstGeom prst="rect">
            <a:avLst/>
          </a:prstGeom>
          <a:ln>
            <a:noFill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2214546" y="4071942"/>
            <a:ext cx="18573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Bookman Old Style" pitchFamily="18" charset="0"/>
              </a:rPr>
              <a:t>Эмблема</a:t>
            </a:r>
            <a:endParaRPr lang="ru-RU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1928794" y="214290"/>
            <a:ext cx="532710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 smtClean="0">
                <a:latin typeface="Bookman Old Style" pitchFamily="18" charset="0"/>
              </a:rPr>
              <a:t>Тимуровский отряд</a:t>
            </a:r>
            <a:endParaRPr lang="ru-RU" sz="4000" dirty="0" smtClean="0">
              <a:latin typeface="Bookman Old Style" pitchFamily="18" charset="0"/>
            </a:endParaRPr>
          </a:p>
          <a:p>
            <a:pPr algn="ctr"/>
            <a:r>
              <a:rPr lang="ru-RU" sz="4000" dirty="0" smtClean="0">
                <a:latin typeface="Segoe Print" pitchFamily="2" charset="0"/>
              </a:rPr>
              <a:t>«Новое поколение»</a:t>
            </a:r>
            <a:endParaRPr lang="ru-RU" sz="4000" dirty="0">
              <a:latin typeface="Segoe Print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14414" y="6072206"/>
            <a:ext cx="69910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Bookman Old Style" pitchFamily="18" charset="0"/>
              </a:rPr>
              <a:t>Руководитель: Волобуева Елена Евгеньевна</a:t>
            </a:r>
            <a:endParaRPr lang="ru-RU" sz="2400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285852" y="1643050"/>
            <a:ext cx="8715404" cy="3214710"/>
          </a:xfrm>
        </p:spPr>
        <p:txBody>
          <a:bodyPr>
            <a:normAutofit fontScale="92500" lnSpcReduction="10000"/>
          </a:bodyPr>
          <a:lstStyle/>
          <a:p>
            <a:pPr fontAlgn="base">
              <a:buNone/>
            </a:pPr>
            <a:endParaRPr lang="ru-RU" sz="2400" dirty="0" smtClean="0">
              <a:latin typeface="Bookman Old Style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ru-RU" sz="2000" dirty="0" smtClean="0">
                <a:latin typeface="Bookman Old Style" pitchFamily="18" charset="0"/>
              </a:rPr>
              <a:t>помощь в организации и проведении мероприятий</a:t>
            </a:r>
          </a:p>
          <a:p>
            <a:pPr>
              <a:lnSpc>
                <a:spcPct val="150000"/>
              </a:lnSpc>
              <a:buNone/>
            </a:pPr>
            <a:r>
              <a:rPr lang="ru-RU" sz="2000" dirty="0" smtClean="0">
                <a:latin typeface="Bookman Old Style" pitchFamily="18" charset="0"/>
              </a:rPr>
              <a:t>экологическая помощь</a:t>
            </a:r>
          </a:p>
          <a:p>
            <a:pPr>
              <a:lnSpc>
                <a:spcPct val="150000"/>
              </a:lnSpc>
              <a:buNone/>
            </a:pPr>
            <a:r>
              <a:rPr lang="ru-RU" sz="2000" dirty="0" smtClean="0">
                <a:latin typeface="Bookman Old Style" pitchFamily="18" charset="0"/>
              </a:rPr>
              <a:t>проявление уважения и внимания к ветеранам</a:t>
            </a:r>
          </a:p>
          <a:p>
            <a:pPr>
              <a:lnSpc>
                <a:spcPct val="150000"/>
              </a:lnSpc>
              <a:buNone/>
            </a:pPr>
            <a:r>
              <a:rPr lang="ru-RU" sz="2000" dirty="0" smtClean="0">
                <a:latin typeface="Bookman Old Style" pitchFamily="18" charset="0"/>
              </a:rPr>
              <a:t>взаимодействие с социальными партнёрами</a:t>
            </a:r>
          </a:p>
          <a:p>
            <a:pPr>
              <a:lnSpc>
                <a:spcPct val="150000"/>
              </a:lnSpc>
              <a:buNone/>
            </a:pPr>
            <a:r>
              <a:rPr lang="ru-RU" sz="2000" dirty="0" smtClean="0">
                <a:latin typeface="Bookman Old Style" pitchFamily="18" charset="0"/>
              </a:rPr>
              <a:t>привлечение внимания общественности к                                                                               </a:t>
            </a:r>
          </a:p>
          <a:p>
            <a:pPr>
              <a:lnSpc>
                <a:spcPct val="150000"/>
              </a:lnSpc>
              <a:buNone/>
            </a:pPr>
            <a:r>
              <a:rPr lang="ru-RU" sz="2000" dirty="0" smtClean="0">
                <a:latin typeface="Bookman Old Style" pitchFamily="18" charset="0"/>
              </a:rPr>
              <a:t>социальным проблемам</a:t>
            </a:r>
          </a:p>
          <a:p>
            <a:pPr fontAlgn="base">
              <a:buNone/>
            </a:pPr>
            <a:endParaRPr lang="ru-RU" sz="2400" dirty="0" smtClean="0">
              <a:latin typeface="Bookman Old Style" pitchFamily="18" charset="0"/>
            </a:endParaRPr>
          </a:p>
          <a:p>
            <a:pPr fontAlgn="base">
              <a:buNone/>
            </a:pPr>
            <a:endParaRPr lang="ru-RU" sz="2400" dirty="0" smtClean="0">
              <a:latin typeface="Bookman Old Style" pitchFamily="18" charset="0"/>
            </a:endParaRPr>
          </a:p>
          <a:p>
            <a:pPr fontAlgn="base">
              <a:buNone/>
            </a:pPr>
            <a:endParaRPr lang="ru-RU" sz="2400" dirty="0" smtClean="0">
              <a:latin typeface="Bookman Old Style" pitchFamily="18" charset="0"/>
            </a:endParaRPr>
          </a:p>
          <a:p>
            <a:pPr fontAlgn="base">
              <a:buNone/>
            </a:pPr>
            <a:endParaRPr lang="ru-RU" sz="2400" dirty="0" smtClean="0">
              <a:latin typeface="Bookman Old Style" pitchFamily="18" charset="0"/>
            </a:endParaRPr>
          </a:p>
          <a:p>
            <a:pPr fontAlgn="base">
              <a:buNone/>
            </a:pPr>
            <a:endParaRPr lang="ru-RU" sz="2400" dirty="0" smtClean="0">
              <a:latin typeface="Bookman Old Style" pitchFamily="18" charset="0"/>
            </a:endParaRPr>
          </a:p>
          <a:p>
            <a:pPr fontAlgn="base">
              <a:buNone/>
            </a:pPr>
            <a:endParaRPr lang="ru-RU" sz="2400" dirty="0" smtClean="0">
              <a:latin typeface="Bookman Old Style" pitchFamily="18" charset="0"/>
            </a:endParaRPr>
          </a:p>
          <a:p>
            <a:pPr fontAlgn="base">
              <a:buNone/>
            </a:pPr>
            <a:endParaRPr lang="ru-RU" sz="2400" dirty="0" smtClean="0">
              <a:latin typeface="Bookman Old Style" pitchFamily="18" charset="0"/>
            </a:endParaRPr>
          </a:p>
        </p:txBody>
      </p:sp>
      <p:sp>
        <p:nvSpPr>
          <p:cNvPr id="10" name="5-конечная звезда 9"/>
          <p:cNvSpPr/>
          <p:nvPr/>
        </p:nvSpPr>
        <p:spPr>
          <a:xfrm>
            <a:off x="857224" y="2143116"/>
            <a:ext cx="428628" cy="357190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5-конечная звезда 10"/>
          <p:cNvSpPr/>
          <p:nvPr/>
        </p:nvSpPr>
        <p:spPr>
          <a:xfrm>
            <a:off x="857224" y="2571744"/>
            <a:ext cx="428628" cy="357190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5-конечная звезда 11"/>
          <p:cNvSpPr/>
          <p:nvPr/>
        </p:nvSpPr>
        <p:spPr>
          <a:xfrm>
            <a:off x="857224" y="3071810"/>
            <a:ext cx="428628" cy="357190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5-конечная звезда 12"/>
          <p:cNvSpPr/>
          <p:nvPr/>
        </p:nvSpPr>
        <p:spPr>
          <a:xfrm>
            <a:off x="857224" y="3500438"/>
            <a:ext cx="428628" cy="357190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5-конечная звезда 13"/>
          <p:cNvSpPr/>
          <p:nvPr/>
        </p:nvSpPr>
        <p:spPr>
          <a:xfrm>
            <a:off x="857224" y="4000504"/>
            <a:ext cx="428628" cy="357190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42844" y="428604"/>
            <a:ext cx="8858313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dirty="0" smtClean="0">
                <a:latin typeface="Bookman Old Style" pitchFamily="18" charset="0"/>
              </a:rPr>
              <a:t>Тимуровский отряд «Новое поколение» был создан в 201</a:t>
            </a:r>
            <a:r>
              <a:rPr lang="en-US" dirty="0" smtClean="0">
                <a:latin typeface="Bookman Old Style" pitchFamily="18" charset="0"/>
              </a:rPr>
              <a:t>8</a:t>
            </a:r>
            <a:r>
              <a:rPr lang="ru-RU" dirty="0" smtClean="0">
                <a:latin typeface="Bookman Old Style" pitchFamily="18" charset="0"/>
              </a:rPr>
              <a:t> году. </a:t>
            </a:r>
            <a:endParaRPr lang="ru-RU" dirty="0" smtClean="0">
              <a:latin typeface="Bookman Old Style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dirty="0" smtClean="0">
                <a:latin typeface="Bookman Old Style" pitchFamily="18" charset="0"/>
              </a:rPr>
              <a:t>В </a:t>
            </a:r>
            <a:r>
              <a:rPr lang="ru-RU" dirty="0" smtClean="0">
                <a:latin typeface="Bookman Old Style" pitchFamily="18" charset="0"/>
              </a:rPr>
              <a:t>нём было всего две девочки. </a:t>
            </a:r>
            <a:r>
              <a:rPr lang="ru-RU" dirty="0" smtClean="0">
                <a:latin typeface="Bookman Old Style" pitchFamily="18" charset="0"/>
              </a:rPr>
              <a:t>Сегодня </a:t>
            </a:r>
            <a:r>
              <a:rPr lang="ru-RU" dirty="0" smtClean="0">
                <a:latin typeface="Bookman Old Style" pitchFamily="18" charset="0"/>
              </a:rPr>
              <a:t>он насчитывает 14 </a:t>
            </a:r>
            <a:r>
              <a:rPr lang="ru-RU" dirty="0" smtClean="0">
                <a:latin typeface="Bookman Old Style" pitchFamily="18" charset="0"/>
              </a:rPr>
              <a:t>человек </a:t>
            </a:r>
          </a:p>
          <a:p>
            <a:pPr>
              <a:lnSpc>
                <a:spcPct val="150000"/>
              </a:lnSpc>
            </a:pPr>
            <a:endParaRPr lang="ru-RU" sz="2000" dirty="0" smtClean="0">
              <a:latin typeface="Bookman Old Style" pitchFamily="18" charset="0"/>
            </a:endParaRPr>
          </a:p>
          <a:p>
            <a:endParaRPr lang="ru-RU" sz="2000" dirty="0"/>
          </a:p>
        </p:txBody>
      </p:sp>
      <p:sp>
        <p:nvSpPr>
          <p:cNvPr id="15" name="TextBox 14"/>
          <p:cNvSpPr txBox="1"/>
          <p:nvPr/>
        </p:nvSpPr>
        <p:spPr>
          <a:xfrm>
            <a:off x="2571736" y="1500174"/>
            <a:ext cx="443102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Bookman Old Style" pitchFamily="18" charset="0"/>
              </a:rPr>
              <a:t>Направления </a:t>
            </a:r>
            <a:r>
              <a:rPr lang="ru-RU" sz="2400" dirty="0" smtClean="0">
                <a:latin typeface="Bookman Old Style" pitchFamily="18" charset="0"/>
              </a:rPr>
              <a:t>деятельности</a:t>
            </a:r>
            <a:endParaRPr lang="ru-RU" sz="2400" dirty="0" smtClean="0">
              <a:latin typeface="Bookman Old Style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543956" cy="11430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Bookman Old Style" pitchFamily="18" charset="0"/>
              </a:rPr>
              <a:t>Помощь в организации мероприятий</a:t>
            </a:r>
            <a:endParaRPr lang="ru-RU" sz="2800" dirty="0"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8229600" cy="4525963"/>
          </a:xfrm>
        </p:spPr>
        <p:txBody>
          <a:bodyPr>
            <a:normAutofit/>
          </a:bodyPr>
          <a:lstStyle/>
          <a:p>
            <a:pPr fontAlgn="base">
              <a:buNone/>
            </a:pPr>
            <a:r>
              <a:rPr lang="ru-RU" sz="2000" dirty="0" smtClean="0">
                <a:latin typeface="Bookman Old Style" pitchFamily="18" charset="0"/>
              </a:rPr>
              <a:t>		</a:t>
            </a:r>
            <a:endParaRPr lang="ru-RU" sz="2000" dirty="0"/>
          </a:p>
        </p:txBody>
      </p:sp>
      <p:pic>
        <p:nvPicPr>
          <p:cNvPr id="6" name="Рисунок 5" descr="-Y9TW4hSoZ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2976" y="1357298"/>
            <a:ext cx="3000396" cy="2250297"/>
          </a:xfrm>
          <a:prstGeom prst="rect">
            <a:avLst/>
          </a:prstGeom>
        </p:spPr>
      </p:pic>
      <p:pic>
        <p:nvPicPr>
          <p:cNvPr id="7" name="Рисунок 6" descr="rhwDSA9P-5M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3504" y="1357298"/>
            <a:ext cx="3048054" cy="2286040"/>
          </a:xfrm>
          <a:prstGeom prst="rect">
            <a:avLst/>
          </a:prstGeom>
        </p:spPr>
      </p:pic>
      <p:pic>
        <p:nvPicPr>
          <p:cNvPr id="9" name="Picture 7" descr="C:\Users\ЦДОД\Desktop\_k34DFfWNQQ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14612" y="4071942"/>
            <a:ext cx="1970456" cy="2627274"/>
          </a:xfrm>
          <a:prstGeom prst="rect">
            <a:avLst/>
          </a:prstGeom>
          <a:noFill/>
        </p:spPr>
      </p:pic>
      <p:pic>
        <p:nvPicPr>
          <p:cNvPr id="11" name="Рисунок 10" descr="qC8rfIq-zQc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57818" y="4214818"/>
            <a:ext cx="3106582" cy="20717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229600" cy="1143000"/>
          </a:xfrm>
        </p:spPr>
        <p:txBody>
          <a:bodyPr>
            <a:normAutofit/>
          </a:bodyPr>
          <a:lstStyle/>
          <a:p>
            <a:endParaRPr lang="ru-RU" sz="2400" dirty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857232"/>
            <a:ext cx="3000396" cy="2250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857232"/>
            <a:ext cx="3024209" cy="2268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 descr="D:\фотки в папках\летняя площадка 2017\DSCN1690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3214678" y="3786190"/>
            <a:ext cx="2786082" cy="2089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3" descr="D:\фотки в папках\летняя площадка 2017\DSCN1694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 rot="15560376" flipH="1">
            <a:off x="994228" y="3941829"/>
            <a:ext cx="1759633" cy="13200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2" descr="D:\фотки в папках\летняя площадка 2017\DSCN1695.JPG"/>
          <p:cNvPicPr>
            <a:picLocks noChangeAspect="1"/>
          </p:cNvPicPr>
          <p:nvPr/>
        </p:nvPicPr>
        <p:blipFill>
          <a:blip r:embed="rId7" cstate="print"/>
          <a:srcRect t="8702" b="1158"/>
          <a:stretch>
            <a:fillRect/>
          </a:stretch>
        </p:blipFill>
        <p:spPr>
          <a:xfrm rot="5794290">
            <a:off x="6446140" y="4007961"/>
            <a:ext cx="1848115" cy="12496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90" y="428604"/>
            <a:ext cx="8872510" cy="1143000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Bookman Old Style" pitchFamily="18" charset="0"/>
              </a:rPr>
              <a:t>Забота </a:t>
            </a:r>
            <a:r>
              <a:rPr lang="ru-RU" sz="2000" dirty="0" smtClean="0">
                <a:latin typeface="Bookman Old Style" pitchFamily="18" charset="0"/>
              </a:rPr>
              <a:t>об экологии, чистоте </a:t>
            </a:r>
            <a:r>
              <a:rPr lang="ru-RU" sz="2000" dirty="0" smtClean="0">
                <a:latin typeface="Bookman Old Style" pitchFamily="18" charset="0"/>
              </a:rPr>
              <a:t>и порядке</a:t>
            </a:r>
            <a:r>
              <a:rPr lang="ru-RU" sz="2000" dirty="0" smtClean="0">
                <a:latin typeface="Bookman Old Style" pitchFamily="18" charset="0"/>
              </a:rPr>
              <a:t>.</a:t>
            </a:r>
            <a:br>
              <a:rPr lang="ru-RU" sz="2000" dirty="0" smtClean="0">
                <a:latin typeface="Bookman Old Style" pitchFamily="18" charset="0"/>
              </a:rPr>
            </a:br>
            <a:r>
              <a:rPr lang="ru-RU" sz="2000" dirty="0" smtClean="0">
                <a:latin typeface="Bookman Old Style" pitchFamily="18" charset="0"/>
              </a:rPr>
              <a:t> </a:t>
            </a:r>
            <a:r>
              <a:rPr lang="ru-RU" sz="2000" dirty="0" smtClean="0">
                <a:latin typeface="Bookman Old Style" pitchFamily="18" charset="0"/>
              </a:rPr>
              <a:t>Участие в акциях, субботниках</a:t>
            </a:r>
            <a:endParaRPr lang="ru-RU" sz="20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643050"/>
            <a:ext cx="285752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1643050"/>
            <a:ext cx="2833706" cy="2125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4286256"/>
            <a:ext cx="2933541" cy="2200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1650483" y="4278815"/>
            <a:ext cx="2797989" cy="2098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Рисунок 7" descr="YXJHTmR_z4q7GaiL9eY4jIoWAvWsD4lqKJ7ynQfJfndfx1YwI8z_VpEF08jMiI1GCxT-hpbSflp-3ZXmnzh7GGLm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357950" y="1357298"/>
            <a:ext cx="2071702" cy="27622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571480"/>
            <a:ext cx="3286148" cy="2464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1908" y="3429000"/>
            <a:ext cx="3334278" cy="2500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3381366" y="690544"/>
            <a:ext cx="3238523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00562" y="3857628"/>
            <a:ext cx="3381399" cy="2536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>
            <a:off x="6024572" y="690544"/>
            <a:ext cx="3238522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42908" y="142852"/>
            <a:ext cx="9501222" cy="1143000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Bookman Old Style" pitchFamily="18" charset="0"/>
              </a:rPr>
              <a:t>Бережное отношение к памяти о Великой Отечественной войне</a:t>
            </a:r>
            <a:endParaRPr lang="ru-RU" sz="2000" dirty="0">
              <a:latin typeface="Bookman Old Style" pitchFamily="18" charset="0"/>
            </a:endParaRPr>
          </a:p>
        </p:txBody>
      </p:sp>
      <p:pic>
        <p:nvPicPr>
          <p:cNvPr id="10" name="Рисунок 9" descr="Безымянный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2357430"/>
            <a:ext cx="1700809" cy="2345376"/>
          </a:xfrm>
          <a:prstGeom prst="rect">
            <a:avLst/>
          </a:prstGeom>
        </p:spPr>
      </p:pic>
      <p:pic>
        <p:nvPicPr>
          <p:cNvPr id="15" name="Рисунок 14" descr="Yu3mMAaHVa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71736" y="1214422"/>
            <a:ext cx="2881333" cy="2161001"/>
          </a:xfrm>
          <a:prstGeom prst="rect">
            <a:avLst/>
          </a:prstGeom>
        </p:spPr>
      </p:pic>
      <p:pic>
        <p:nvPicPr>
          <p:cNvPr id="17" name="Содержимое 16" descr="IMG_5461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5929322" y="2214554"/>
            <a:ext cx="2855422" cy="2144684"/>
          </a:xfrm>
          <a:prstGeom prst="rect">
            <a:avLst/>
          </a:prstGeom>
        </p:spPr>
      </p:pic>
      <p:pic>
        <p:nvPicPr>
          <p:cNvPr id="18" name="Содержимое 7" descr="IMG_5346.JPG"/>
          <p:cNvPicPr>
            <a:picLocks noChangeAspect="1"/>
          </p:cNvPicPr>
          <p:nvPr/>
        </p:nvPicPr>
        <p:blipFill>
          <a:blip r:embed="rId6" cstate="print"/>
          <a:srcRect l="5231"/>
          <a:stretch>
            <a:fillRect/>
          </a:stretch>
        </p:blipFill>
        <p:spPr>
          <a:xfrm rot="5400000">
            <a:off x="2727322" y="4130670"/>
            <a:ext cx="2617785" cy="20717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57166"/>
            <a:ext cx="8858312" cy="121444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dirty="0" smtClean="0">
                <a:latin typeface="Bookman Old Style" pitchFamily="18" charset="0"/>
              </a:rPr>
              <a:t>      </a:t>
            </a:r>
            <a:endParaRPr lang="ru-RU" sz="2400" dirty="0"/>
          </a:p>
        </p:txBody>
      </p:sp>
      <p:pic>
        <p:nvPicPr>
          <p:cNvPr id="6" name="Рисунок 5" descr="2gJkQEGyFNU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14480" y="1142984"/>
            <a:ext cx="1984871" cy="2781101"/>
          </a:xfrm>
          <a:prstGeom prst="rect">
            <a:avLst/>
          </a:prstGeom>
        </p:spPr>
      </p:pic>
      <p:pic>
        <p:nvPicPr>
          <p:cNvPr id="7" name="Picture 2" descr="C:\Users\ЦДОД\Desktop\моя копилка\тимуровский отряд\изображение_viber_2021-11-18_17-13-24-63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1142984"/>
            <a:ext cx="1928827" cy="2762866"/>
          </a:xfrm>
          <a:prstGeom prst="rect">
            <a:avLst/>
          </a:prstGeom>
          <a:noFill/>
        </p:spPr>
      </p:pic>
      <p:pic>
        <p:nvPicPr>
          <p:cNvPr id="8" name="Содержимое 11" descr="Ya2DgVp7hi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00166" y="4572008"/>
            <a:ext cx="2884067" cy="1835588"/>
          </a:xfrm>
          <a:prstGeom prst="rect">
            <a:avLst/>
          </a:prstGeom>
        </p:spPr>
      </p:pic>
      <p:pic>
        <p:nvPicPr>
          <p:cNvPr id="9" name="Рисунок 8" descr="IMG_5331 (1).JPG"/>
          <p:cNvPicPr>
            <a:picLocks noChangeAspect="1"/>
          </p:cNvPicPr>
          <p:nvPr/>
        </p:nvPicPr>
        <p:blipFill>
          <a:blip r:embed="rId6" cstate="print"/>
          <a:srcRect l="9211" t="3508" b="5263"/>
          <a:stretch>
            <a:fillRect/>
          </a:stretch>
        </p:blipFill>
        <p:spPr>
          <a:xfrm rot="5640764">
            <a:off x="7162639" y="3063887"/>
            <a:ext cx="1391460" cy="1048649"/>
          </a:xfrm>
          <a:prstGeom prst="rect">
            <a:avLst/>
          </a:prstGeom>
        </p:spPr>
      </p:pic>
      <p:pic>
        <p:nvPicPr>
          <p:cNvPr id="10" name="Рисунок 9" descr="fna1gPnNqTc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000628" y="4286256"/>
            <a:ext cx="1643074" cy="2294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1233</TotalTime>
  <Words>251</Words>
  <Application>Microsoft Office PowerPoint</Application>
  <PresentationFormat>Экран (4:3)</PresentationFormat>
  <Paragraphs>66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Помощь в организации мероприятий</vt:lpstr>
      <vt:lpstr>Слайд 5</vt:lpstr>
      <vt:lpstr>Забота об экологии, чистоте и порядке.  Участие в акциях, субботниках</vt:lpstr>
      <vt:lpstr>Слайд 7</vt:lpstr>
      <vt:lpstr>Бережное отношение к памяти о Великой Отечественной войне</vt:lpstr>
      <vt:lpstr>Слайд 9</vt:lpstr>
      <vt:lpstr>Сотрудничество с социальными партнёрами          </vt:lpstr>
      <vt:lpstr>Слайд 11</vt:lpstr>
      <vt:lpstr>Забота о братьях наших меньших Проект «Протяни руку лапам» </vt:lpstr>
      <vt:lpstr>Слайд 13</vt:lpstr>
      <vt:lpstr>Достижения тимуровцев </vt:lpstr>
      <vt:lpstr>Слайд 15</vt:lpstr>
      <vt:lpstr>Слайд 16</vt:lpstr>
      <vt:lpstr>    Наш адрес: г. Самара ул. С. Лазо д.6/16 кв.62 т.:8 92 777 85 222  Наши странички  в ВКонтакте:  https://vk.com/sovremenniknash  на сайте dobro.ru  https://dobro.ru/organizations/10025135/info   Мы всегда рады гостям и новым подписчикам!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ТИМУРОВСКИЙ ОТРЯД</dc:title>
  <dc:creator>ЦДОД</dc:creator>
  <cp:lastModifiedBy>ЦДОД</cp:lastModifiedBy>
  <cp:revision>123</cp:revision>
  <dcterms:created xsi:type="dcterms:W3CDTF">2021-04-21T11:25:16Z</dcterms:created>
  <dcterms:modified xsi:type="dcterms:W3CDTF">2022-04-27T11:56:59Z</dcterms:modified>
</cp:coreProperties>
</file>