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89" r:id="rId5"/>
    <p:sldId id="259" r:id="rId6"/>
    <p:sldId id="286" r:id="rId7"/>
    <p:sldId id="287" r:id="rId8"/>
    <p:sldId id="288" r:id="rId9"/>
    <p:sldId id="263" r:id="rId10"/>
    <p:sldId id="264" r:id="rId11"/>
    <p:sldId id="276" r:id="rId12"/>
    <p:sldId id="277" r:id="rId13"/>
    <p:sldId id="279" r:id="rId14"/>
    <p:sldId id="281" r:id="rId15"/>
    <p:sldId id="283" r:id="rId16"/>
    <p:sldId id="285" r:id="rId17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5A996-FBCB-44F9-934B-76A64398D2D8}" type="datetimeFigureOut">
              <a:rPr lang="ru-RU"/>
              <a:pPr>
                <a:defRPr/>
              </a:pPr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E6C3D-D2DB-4DE4-BC61-23A6D3BDA9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E2CC2-A03E-4325-9A4C-A1B03CFFB94E}" type="datetimeFigureOut">
              <a:rPr lang="ru-RU"/>
              <a:pPr>
                <a:defRPr/>
              </a:pPr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38DF9-4AFF-48DB-919E-DC72B85371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8C6B4-5052-4A22-A3C9-8BC03DE4D9AA}" type="datetimeFigureOut">
              <a:rPr lang="ru-RU"/>
              <a:pPr>
                <a:defRPr/>
              </a:pPr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5CD18-1B44-446E-BA50-2C57556629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BDEF3-D92A-453A-8325-161C78D6A90D}" type="datetimeFigureOut">
              <a:rPr lang="ru-RU"/>
              <a:pPr>
                <a:defRPr/>
              </a:pPr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927A3-CCB2-470A-A1A4-8C46ECD771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81C86-7FD1-4550-9DB1-75362D98527C}" type="datetimeFigureOut">
              <a:rPr lang="ru-RU"/>
              <a:pPr>
                <a:defRPr/>
              </a:pPr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54282-530D-4998-94EE-99D1E543FD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3C357-98E0-4A3D-8DA1-015BE5ABBE38}" type="datetimeFigureOut">
              <a:rPr lang="ru-RU"/>
              <a:pPr>
                <a:defRPr/>
              </a:pPr>
              <a:t>10.02.2023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89B30-36E7-4E51-A54C-78DF508FD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E2692-345E-4A54-8833-B2C6E5628694}" type="datetimeFigureOut">
              <a:rPr lang="ru-RU"/>
              <a:pPr>
                <a:defRPr/>
              </a:pPr>
              <a:t>10.02.2023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43796-BF83-443F-B2D8-6A76C6FCDC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331E7-4C25-4BC9-BAFB-001D805D6D9D}" type="datetimeFigureOut">
              <a:rPr lang="ru-RU"/>
              <a:pPr>
                <a:defRPr/>
              </a:pPr>
              <a:t>10.02.2023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0708A-7A9E-4BB6-B468-344C5768B4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C33F3-71B3-492E-BB58-349AFEFA85F1}" type="datetimeFigureOut">
              <a:rPr lang="ru-RU"/>
              <a:pPr>
                <a:defRPr/>
              </a:pPr>
              <a:t>10.02.2023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BDBFF-C451-4381-A37B-B29E664C48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466D7-EAB7-45C9-8725-BDCBBE82A0E5}" type="datetimeFigureOut">
              <a:rPr lang="ru-RU"/>
              <a:pPr>
                <a:defRPr/>
              </a:pPr>
              <a:t>10.02.2023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95C67-B825-427C-A3DB-EA59272879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155ED-A15B-420B-ADA4-B5651D509869}" type="datetimeFigureOut">
              <a:rPr lang="ru-RU"/>
              <a:pPr>
                <a:defRPr/>
              </a:pPr>
              <a:t>10.02.2023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19641-F006-4F0D-A8E7-33BC366FB5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A5F0BD-C7E3-4365-8D6B-AA27942F0A4A}" type="datetimeFigureOut">
              <a:rPr lang="ru-RU"/>
              <a:pPr>
                <a:defRPr/>
              </a:pPr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1A629C2-61E2-471F-A517-B1C3A95325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Asd\Documents\&#1043;&#1086;&#1088;&#1086;&#1076;&#1072;%20&#1074;%20&#1087;&#1091;&#1089;&#1090;&#1099;&#1085;&#1080;%204%20&#1082;&#1083;\baht2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Города в пустыни</a:t>
            </a:r>
            <a:endParaRPr lang="ru-RU" sz="7200" b="1" dirty="0">
              <a:solidFill>
                <a:srgbClr val="99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72188" y="5000625"/>
            <a:ext cx="2628900" cy="1395413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chemeClr val="tx1"/>
                </a:solidFill>
              </a:rPr>
              <a:t>Изобразительное</a:t>
            </a:r>
          </a:p>
          <a:p>
            <a:pPr eaLnBrk="1" hangingPunct="1"/>
            <a:r>
              <a:rPr lang="ru-RU" sz="2400" b="1" dirty="0" smtClean="0">
                <a:solidFill>
                  <a:schemeClr val="tx1"/>
                </a:solidFill>
              </a:rPr>
              <a:t> искусство </a:t>
            </a:r>
          </a:p>
          <a:p>
            <a:pPr eaLnBrk="1" hangingPunct="1"/>
            <a:r>
              <a:rPr lang="ru-RU" sz="2400" b="1" dirty="0" smtClean="0">
                <a:solidFill>
                  <a:schemeClr val="tx1"/>
                </a:solidFill>
              </a:rPr>
              <a:t>4 класс</a:t>
            </a:r>
          </a:p>
        </p:txBody>
      </p:sp>
      <p:pic>
        <p:nvPicPr>
          <p:cNvPr id="4" name="Рисунок 3" descr="Uzbekista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500570"/>
            <a:ext cx="2426014" cy="18373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4572000" y="260648"/>
            <a:ext cx="4248472" cy="6214512"/>
          </a:xfrm>
        </p:spPr>
        <p:txBody>
          <a:bodyPr/>
          <a:lstStyle/>
          <a:p>
            <a:pPr algn="l" eaLnBrk="1" hangingPunct="1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Ворота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высокие, прямоугольные, щедро украшенные с южной стороны тоже напоминают о двери в юрту.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толстые потому, что из глины:  только так они будут крепкими. 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тены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облицованы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изразцами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покрыты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мозаиками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или каменной ажурной резьбой.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012_9_b.jpg"/>
          <p:cNvPicPr>
            <a:picLocks noChangeAspect="1"/>
          </p:cNvPicPr>
          <p:nvPr/>
        </p:nvPicPr>
        <p:blipFill>
          <a:blip r:embed="rId2"/>
          <a:srcRect b="8333"/>
          <a:stretch>
            <a:fillRect/>
          </a:stretch>
        </p:blipFill>
        <p:spPr>
          <a:xfrm>
            <a:off x="395536" y="188640"/>
            <a:ext cx="3853662" cy="6286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5214938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Медресе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религиозный университет. Внутри прямоугольный двор с бассейном окружают галереи с комнатами для учеников, здесь же библиотека и мечеть.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44e77cf054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500042"/>
            <a:ext cx="6786578" cy="43170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395536" y="5445224"/>
            <a:ext cx="8496944" cy="1143000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Мечеть</a:t>
            </a:r>
            <a:r>
              <a:rPr lang="ru-RU" sz="2400" dirty="0" smtClean="0"/>
              <a:t> – так называется храм, где совершают молитву. Мечеть обычно имеет огромный купол и портал. Это же основные элементы юрты.</a:t>
            </a:r>
            <a:br>
              <a:rPr lang="ru-RU" sz="2400" dirty="0" smtClean="0"/>
            </a:br>
            <a:endParaRPr lang="ru-RU" sz="2400" dirty="0" smtClean="0"/>
          </a:p>
        </p:txBody>
      </p:sp>
      <p:pic>
        <p:nvPicPr>
          <p:cNvPr id="3" name="Рисунок 2" descr="Uzbekista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3" y="357188"/>
            <a:ext cx="5851525" cy="4929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5500688"/>
            <a:ext cx="8229600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Стремясь утвердить своё могущество, правители Востока строили величественные мавзолеи.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Мавзолей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усыпальница.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купольные сооружения. Тяжёлая шапка купола, поставленная близко к земле на  массивное основание.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800pxsamanidmausoleumoo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6" y="357188"/>
            <a:ext cx="5842862" cy="4800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869160"/>
            <a:ext cx="8229600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жёлтых выжженных песков приподнятые, как памятники на пьедесталах, сияют золотым блеском, отражая солнце, ярко- бирюзовые, изумрудно-золотым грандиозные купола как миражи. И мир может показаться видимостью, но это достойная удивления чудесная жизнь.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db2b0600feed1f93534764138ba4c5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260648"/>
            <a:ext cx="6572296" cy="43577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8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Выполнить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рисунок: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Создай образ древнего среднеазиатского города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s0.slide-share.ru/s_slide/cc44c64ee79e2d0b1ee85095c0573962/23d7fcf8-9090-4e1d-aec3-f6481d8f2c6e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011" t="54964" r="32240" b="20594"/>
          <a:stretch/>
        </p:blipFill>
        <p:spPr>
          <a:xfrm>
            <a:off x="3441000" y="4653136"/>
            <a:ext cx="5563022" cy="19168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11011" t="25410" r="32240" b="44580"/>
          <a:stretch/>
        </p:blipFill>
        <p:spPr>
          <a:xfrm>
            <a:off x="3441000" y="2348880"/>
            <a:ext cx="5563022" cy="2353464"/>
          </a:xfrm>
          <a:prstGeom prst="rect">
            <a:avLst/>
          </a:prstGeom>
        </p:spPr>
      </p:pic>
      <p:pic>
        <p:nvPicPr>
          <p:cNvPr id="3" name="Рисунок 2" descr="44e77cf05413.jpg"/>
          <p:cNvPicPr>
            <a:picLocks noChangeAspect="1"/>
          </p:cNvPicPr>
          <p:nvPr/>
        </p:nvPicPr>
        <p:blipFill rotWithShape="1">
          <a:blip r:embed="rId3"/>
          <a:srcRect r="23039"/>
          <a:stretch/>
        </p:blipFill>
        <p:spPr>
          <a:xfrm>
            <a:off x="127379" y="8419"/>
            <a:ext cx="3724542" cy="30785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404618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5004048" y="260648"/>
            <a:ext cx="4139952" cy="6597352"/>
          </a:xfrm>
        </p:spPr>
        <p:txBody>
          <a:bodyPr/>
          <a:lstStyle/>
          <a:p>
            <a:pPr algn="l" eaLnBrk="1" hangingPunct="1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Жарко, нет воды, и степь превращается в пустыню.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раскаленных песков, твёрдых потрескавшихся солончаков с трудом продвигается караван.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Попробуйте пояснить, почему пустыня так называется?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Верно, потому что пейзаж пустыни-это почти совершенно пустая поверхность, так как не каждое растение может вынести тяжелые условия, характерные для этого растения.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пустынях дожди почти не идут, а бывает, что капли воды просто высыхают, не долетев до земли.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пустынях растительность покрывает обычно менее половины поверхности почвы, а то и полностью отсутствует.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3885928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340768"/>
            <a:ext cx="4578872" cy="2783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baht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715375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332656"/>
            <a:ext cx="4248472" cy="6192688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Из-за того, что в пустынях крайне редко выпадают дожди, а солнце изо дня в день припекает очень горячо, воздух там слишком сухой, и лето в этих краях не просто жаркое-оно засушливое, выжигающее все вокруг. Лето в пустыне продолжается почти два года, 5-6 месяцев.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simpson-desert-ripples_375_600x4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412776"/>
            <a:ext cx="4290053" cy="32175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44008" y="1412777"/>
            <a:ext cx="42484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Постоянно дующие сильные ветры со скоростью 15-20 м/с одна из характеристических черт всех пустынь. Они захватывают и переносят находящийся на поверхности рыхлый песок, создавая особый рельеф.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захватывает песчинки пыли и песок, переносит их по пустыне. Так возникают песчаные дюны, напоминающие волны.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высокие холмы из песка высотой до 8 м называются барханами.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Picture 2" descr="http://s.picture-russia.ru/wpic/l/0/1/01d512dbff30a63654c00d08da2a79a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11" y="1594617"/>
            <a:ext cx="4220773" cy="2764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69509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1340768"/>
            <a:ext cx="59498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</a:p>
          <a:p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Изобрази  караван в пустыне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.picture-russia.ru/wpic/l/0/1/01d512dbff30a63654c00d08da2a79a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60338"/>
            <a:ext cx="4220773" cy="2764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3885928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2128" y="160338"/>
            <a:ext cx="4216745" cy="28074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AutoShape 4" descr="https://i.pinimg.com/736x/4e/38/fe/4e38fed5f646f119ec0b6ca39b4d0a5f--photo-desert-hdr-photograph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Picture 2" descr="https://i.pinimg.com/originals/14/0b/7a/140b7a264350fc33e9c3425460e476f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068960"/>
            <a:ext cx="4796868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3.bp.blogspot.com/-pZIB4g32JzY/T0yfscLj9eI/AAAAAAAAAJk/WToe71cJ-VI/s1600/S000002-Camel%2BCaravan(3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8" y="3103292"/>
            <a:ext cx="3600401" cy="312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63480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2348880"/>
            <a:ext cx="55749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АРХИТЕКТУРА ПУСТЫНИ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9098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4.infourok.ru/uploads/ex/075a/00029f69-b14cb981/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7799851" cy="584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50464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5214938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Вот город показался снова, но теперь всё преобразилось вокруг: впереди и вправду очертания города. Множество куполов создаёт его силуэт – небольших и огромных, голубых, мерцающих радужными красками.</a:t>
            </a:r>
            <a:endParaRPr lang="ru-RU" sz="2400" dirty="0"/>
          </a:p>
        </p:txBody>
      </p:sp>
      <p:pic>
        <p:nvPicPr>
          <p:cNvPr id="3" name="Рисунок 2" descr="29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95" y="161108"/>
            <a:ext cx="7135834" cy="47783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2996ce17f2bc56b53146eed6088fe1ef56b15a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1193</TotalTime>
  <Words>264</Words>
  <Application>Microsoft Office PowerPoint</Application>
  <PresentationFormat>Экран (4:3)</PresentationFormat>
  <Paragraphs>18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Города в пустыни</vt:lpstr>
      <vt:lpstr>Жарко, нет воды, и степь превращается в пустыню. Среди раскаленных песков, твёрдых потрескавшихся солончаков с трудом продвигается караван.  - Попробуйте пояснить, почему пустыня так называется?  Верно, потому что пейзаж пустыни-это почти совершенно пустая поверхность, так как не каждое растение может вынести тяжелые условия, характерные для этого растения. В пустынях дожди почти не идут, а бывает, что капли воды просто высыхают, не долетев до земли. В пустынях растительность покрывает обычно менее половины поверхности почвы, а то и полностью отсутствует. </vt:lpstr>
      <vt:lpstr>Из-за того, что в пустынях крайне редко выпадают дожди, а солнце изо дня в день припекает очень горячо, воздух там слишком сухой, и лето в этих краях не просто жаркое-оно засушливое, выжигающее все вокруг. Лето в пустыне продолжается почти два года, 5-6 месяцев.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Вот город показался снова, но теперь всё преобразилось вокруг: впереди и вправду очертания города. Множество куполов создаёт его силуэт – небольших и огромных, голубых, мерцающих радужными красками.</vt:lpstr>
      <vt:lpstr>Ворота - высокие, прямоугольные, щедро украшенные с южной стороны тоже напоминают о двери в юрту.  Стены – толстые потому, что из глины:  только так они будут крепкими.  Стены – облицованы изразцами,  покрыты мозаиками или каменной ажурной резьбой. </vt:lpstr>
      <vt:lpstr>Медресе - религиозный университет. Внутри прямоугольный двор с бассейном окружают галереи с комнатами для учеников, здесь же библиотека и мечеть.</vt:lpstr>
      <vt:lpstr>Мечеть – так называется храм, где совершают молитву. Мечеть обычно имеет огромный купол и портал. Это же основные элементы юрты. </vt:lpstr>
      <vt:lpstr>Стремясь утвердить своё могущество, правители Востока строили величественные мавзолеи. Мавзолей – усыпальница. Это купольные сооружения. Тяжёлая шапка купола, поставленная близко к земле на  массивное основание.</vt:lpstr>
      <vt:lpstr>Среди жёлтых выжженных песков приподнятые, как памятники на пьедесталах, сияют золотым блеском, отражая солнце, ярко- бирюзовые, изумрудно-золотым грандиозные купола как миражи. И мир может показаться видимостью, но это достойная удивления чудесная жизнь.</vt:lpstr>
      <vt:lpstr>Выполнить рисунок:   Создай образ древнего среднеазиатского города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Города в пустыни</dc:title>
  <dc:creator>Asd</dc:creator>
  <cp:lastModifiedBy>cab6-2</cp:lastModifiedBy>
  <cp:revision>43</cp:revision>
  <dcterms:created xsi:type="dcterms:W3CDTF">2012-02-09T16:19:41Z</dcterms:created>
  <dcterms:modified xsi:type="dcterms:W3CDTF">2023-02-10T11:35:15Z</dcterms:modified>
</cp:coreProperties>
</file>