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36" r:id="rId3"/>
    <p:sldId id="344" r:id="rId4"/>
    <p:sldId id="314" r:id="rId5"/>
    <p:sldId id="337" r:id="rId6"/>
    <p:sldId id="343" r:id="rId7"/>
    <p:sldId id="347" r:id="rId8"/>
    <p:sldId id="345" r:id="rId9"/>
    <p:sldId id="346" r:id="rId10"/>
    <p:sldId id="300" r:id="rId11"/>
    <p:sldId id="299" r:id="rId12"/>
    <p:sldId id="320" r:id="rId13"/>
    <p:sldId id="321" r:id="rId14"/>
    <p:sldId id="322" r:id="rId15"/>
    <p:sldId id="348" r:id="rId16"/>
    <p:sldId id="338" r:id="rId17"/>
    <p:sldId id="324" r:id="rId18"/>
    <p:sldId id="325" r:id="rId19"/>
    <p:sldId id="339" r:id="rId20"/>
    <p:sldId id="349" r:id="rId21"/>
    <p:sldId id="350" r:id="rId22"/>
    <p:sldId id="351" r:id="rId23"/>
    <p:sldId id="340" r:id="rId24"/>
    <p:sldId id="352" r:id="rId25"/>
    <p:sldId id="342" r:id="rId26"/>
    <p:sldId id="353" r:id="rId27"/>
    <p:sldId id="341" r:id="rId28"/>
    <p:sldId id="354" r:id="rId29"/>
    <p:sldId id="281" r:id="rId30"/>
    <p:sldId id="257" r:id="rId31"/>
    <p:sldId id="258" r:id="rId32"/>
    <p:sldId id="259" r:id="rId33"/>
    <p:sldId id="277" r:id="rId34"/>
    <p:sldId id="270" r:id="rId35"/>
    <p:sldId id="264" r:id="rId36"/>
    <p:sldId id="327" r:id="rId37"/>
    <p:sldId id="328" r:id="rId38"/>
    <p:sldId id="334" r:id="rId39"/>
    <p:sldId id="335" r:id="rId40"/>
    <p:sldId id="329" r:id="rId41"/>
    <p:sldId id="331" r:id="rId42"/>
    <p:sldId id="333" r:id="rId43"/>
    <p:sldId id="332" r:id="rId44"/>
    <p:sldId id="261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F92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77CD1EA-DD8B-444F-BCF6-4803145BCF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873E1C90-9454-4A91-B5F5-9C260AE1DF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0743773-BEDA-4704-9DBA-9731CB2FE8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C3CAB-9A97-4CE5-8DF7-4D036DCFC2E1}" type="datetimeFigureOut">
              <a:rPr lang="ru-RU" smtClean="0"/>
              <a:t>20.11.2021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BDE9F1CB-992B-46F0-89DD-23D12853C7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7EED1D3F-81D2-4A3D-AB4C-87BEBC309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6D721-6FF7-4C1D-A9F8-CCECF604D5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5479068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8F42115-1B7F-45A7-B012-28A4E181A7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DA9FC3B9-943F-4647-9B7C-7354DCD9C7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15DA7AC8-ED9C-4B90-828F-18643E64B1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C3CAB-9A97-4CE5-8DF7-4D036DCFC2E1}" type="datetimeFigureOut">
              <a:rPr lang="ru-RU" smtClean="0"/>
              <a:t>20.11.2021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D5975F9C-5269-4FB6-B065-769EDF724E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B5B23D05-1B0F-4594-A1A1-1BADC2745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6D721-6FF7-4C1D-A9F8-CCECF604D5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2958940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49B90012-07CF-4D38-9A1B-ADFD5150EC8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FEE8CC6C-7565-4731-BB11-68A855214B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17EFD8C9-12CF-4574-9467-B05C60A586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C3CAB-9A97-4CE5-8DF7-4D036DCFC2E1}" type="datetimeFigureOut">
              <a:rPr lang="ru-RU" smtClean="0"/>
              <a:t>20.11.2021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CEE13B99-3204-49C0-8CCD-63A27EF559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E6B33A6-B762-434A-B36B-0536E4CB43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6D721-6FF7-4C1D-A9F8-CCECF604D5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0735276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BB08CF6-C54D-4586-BF91-F465928E25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CE6C3E7-9A94-4768-9325-8480E9E7CC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25D89DD-2D96-4ABE-8744-7092C99C74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C3CAB-9A97-4CE5-8DF7-4D036DCFC2E1}" type="datetimeFigureOut">
              <a:rPr lang="ru-RU" smtClean="0"/>
              <a:t>20.11.2021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180E6F2-2FFA-4D34-A7F4-EAC21AED4C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3AEDDEDF-A140-48A8-9A3D-109756C908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6D721-6FF7-4C1D-A9F8-CCECF604D5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1538932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AB92C6D-DFAC-4127-971E-24AC8E0739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2030F7E7-A6BC-4C30-B5B0-DC64DE761D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27F184D-ACA5-4717-937E-6A62957062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C3CAB-9A97-4CE5-8DF7-4D036DCFC2E1}" type="datetimeFigureOut">
              <a:rPr lang="ru-RU" smtClean="0"/>
              <a:t>20.11.2021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4EE8C702-04DF-406D-8F6E-F4FA92264B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432C478-C83A-4139-82D6-D4D11767E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6D721-6FF7-4C1D-A9F8-CCECF604D5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9900923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D7A6F77-C581-4943-8CF1-0E448023B7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E296B478-AD0C-4720-8B17-5190A75846C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BE0EE5D9-89BE-43EF-872E-8C72A973B8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260D8E9D-A2A0-4B6E-928C-DE55C596A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C3CAB-9A97-4CE5-8DF7-4D036DCFC2E1}" type="datetimeFigureOut">
              <a:rPr lang="ru-RU" smtClean="0"/>
              <a:t>20.11.2021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DB958E6C-C7A3-498F-AE41-FC90278889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4332F33C-2DD7-4293-BC72-BCD88B61BE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6D721-6FF7-4C1D-A9F8-CCECF604D5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765294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8F831C0-C0B2-4D72-8852-5FAA4647EC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139B59E3-4E50-4E39-88B6-7200E6655A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EFF301A9-35D5-4F82-90E9-36876DDE11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751C6701-3EAD-424A-83BD-2F866C54CFB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F681EA20-E541-4236-959F-ECADFD07E25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B04E9BFF-325D-4C08-B485-2AD27E5BDD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C3CAB-9A97-4CE5-8DF7-4D036DCFC2E1}" type="datetimeFigureOut">
              <a:rPr lang="ru-RU" smtClean="0"/>
              <a:t>20.11.2021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7A8E2929-9E7C-4ECB-A277-4AD771179E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6939CB2D-A145-4700-AF8C-0722A57F34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6D721-6FF7-4C1D-A9F8-CCECF604D5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7840194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AB4FD69-6864-41B2-A699-A13D4EAD27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DBAE210F-E36D-452D-A586-F720E5D610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C3CAB-9A97-4CE5-8DF7-4D036DCFC2E1}" type="datetimeFigureOut">
              <a:rPr lang="ru-RU" smtClean="0"/>
              <a:t>20.11.2021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6DF48509-78F3-4FDC-A006-C3C56E6E2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C622684C-C82D-47B2-BE07-93C8B8EC3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6D721-6FF7-4C1D-A9F8-CCECF604D5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748748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EA04A493-CDEC-40B9-A2C4-626C0F73FB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C3CAB-9A97-4CE5-8DF7-4D036DCFC2E1}" type="datetimeFigureOut">
              <a:rPr lang="ru-RU" smtClean="0"/>
              <a:t>20.11.2021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57E5F696-4D03-413D-83E5-298599AA75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57A6A6B5-85BD-41EE-9166-CB0D5AA82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6D721-6FF7-4C1D-A9F8-CCECF604D5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4152926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34A15F6-F065-4E50-A211-D76C2E43A4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F5850717-3491-481F-A1CA-1665A780B9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406A1F64-55B7-4BB7-A49B-94B01C1DF3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0A468240-E924-4EDB-BECE-7D1573FA89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C3CAB-9A97-4CE5-8DF7-4D036DCFC2E1}" type="datetimeFigureOut">
              <a:rPr lang="ru-RU" smtClean="0"/>
              <a:t>20.11.2021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2A36CE7E-7F8C-4FE6-AB0C-265BFABDC3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9F5E397C-C09E-49FF-B173-346106964A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6D721-6FF7-4C1D-A9F8-CCECF604D5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8579663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D76DEA0-AFD6-46F4-BB7D-0CDB3359C1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B56FF3DB-15C2-4AD6-8057-C47C242A383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FAFA517A-17E4-4D3C-B8B3-4097760118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392AAAA4-BA8A-4E0B-8C4A-8C9F1895FD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C3CAB-9A97-4CE5-8DF7-4D036DCFC2E1}" type="datetimeFigureOut">
              <a:rPr lang="ru-RU" smtClean="0"/>
              <a:t>20.11.2021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D7047357-30F0-470C-A43B-E7F3B7514B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074F52E1-73CA-430A-A8CC-B488C4CC56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6D721-6FF7-4C1D-A9F8-CCECF604D5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4195315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2945B00-4F6B-4A72-AD72-CC929DEA3F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0327AECF-5630-4829-9444-1A314EDC27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948D50E-5F2B-45EA-BB5A-DE5292153D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0C3CAB-9A97-4CE5-8DF7-4D036DCFC2E1}" type="datetimeFigureOut">
              <a:rPr lang="ru-RU" smtClean="0"/>
              <a:t>20.11.2021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82429520-9D2A-470B-997D-A813C072DD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D762EFF6-0160-4BFD-8234-E335E3119D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06D721-6FF7-4C1D-A9F8-CCECF604D545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E7114CDD-CEB7-4070-972D-9D1B9F269DBA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амка 8">
            <a:extLst>
              <a:ext uri="{FF2B5EF4-FFF2-40B4-BE49-F238E27FC236}">
                <a16:creationId xmlns="" xmlns:a16="http://schemas.microsoft.com/office/drawing/2014/main" id="{9592A69B-78FF-4E39-9E16-0C33889F82C1}"/>
              </a:ext>
            </a:extLst>
          </p:cNvPr>
          <p:cNvSpPr/>
          <p:nvPr userDrawn="1"/>
        </p:nvSpPr>
        <p:spPr>
          <a:xfrm>
            <a:off x="0" y="-1"/>
            <a:ext cx="9143999" cy="6857999"/>
          </a:xfrm>
          <a:prstGeom prst="frame">
            <a:avLst>
              <a:gd name="adj1" fmla="val 2173"/>
            </a:avLst>
          </a:prstGeom>
          <a:pattFill prst="pct80">
            <a:fgClr>
              <a:srgbClr val="7030A0"/>
            </a:fgClr>
            <a:bgClr>
              <a:schemeClr val="bg1"/>
            </a:bgClr>
          </a:patt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8006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="" xmlns:a16="http://schemas.microsoft.com/office/drawing/2014/main" id="{81848EF4-8DB7-42D9-8B92-F85C0C0D2BFE}"/>
              </a:ext>
            </a:extLst>
          </p:cNvPr>
          <p:cNvSpPr/>
          <p:nvPr/>
        </p:nvSpPr>
        <p:spPr>
          <a:xfrm>
            <a:off x="2528455" y="1016000"/>
            <a:ext cx="4003964" cy="2244436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Обучение грамоте</a:t>
            </a:r>
            <a:endParaRPr lang="ru-RU" sz="60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890622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44362" y="5085184"/>
            <a:ext cx="3785011" cy="132343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8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стр. </a:t>
            </a:r>
            <a:r>
              <a:rPr lang="ru-RU" sz="8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100</a:t>
            </a:r>
            <a:endParaRPr lang="ru-RU" sz="8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8" name="Picture 4" descr="https://ds05.infourok.ru/uploads/ex/0ed8/00034327-5d0a7996/img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6" t="4082" r="54747" b="23461"/>
          <a:stretch/>
        </p:blipFill>
        <p:spPr bwMode="auto">
          <a:xfrm>
            <a:off x="755576" y="980728"/>
            <a:ext cx="3722255" cy="4969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8953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20934" y="346509"/>
            <a:ext cx="4460946" cy="6106762"/>
          </a:xfrm>
          <a:prstGeom prst="rect">
            <a:avLst/>
          </a:prstGeom>
          <a:ln w="38100" cap="sq">
            <a:solidFill>
              <a:srgbClr val="7030A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429382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C4FBD971-94B1-4E7E-8745-FC97ADDE64B1}"/>
              </a:ext>
            </a:extLst>
          </p:cNvPr>
          <p:cNvSpPr/>
          <p:nvPr/>
        </p:nvSpPr>
        <p:spPr>
          <a:xfrm>
            <a:off x="4038599" y="281705"/>
            <a:ext cx="2949341" cy="711200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Прочитай</a:t>
            </a: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xmlns="" id="{C198D59A-B70E-45FB-A710-BBBBF908BFF2}"/>
              </a:ext>
            </a:extLst>
          </p:cNvPr>
          <p:cNvSpPr/>
          <p:nvPr/>
        </p:nvSpPr>
        <p:spPr>
          <a:xfrm>
            <a:off x="2537114" y="1313864"/>
            <a:ext cx="2227120" cy="7112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БРАТ</a:t>
            </a: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xmlns="" id="{2E92AD9B-0B12-4642-BDB3-80104ADE85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27" y="2528454"/>
            <a:ext cx="2164773" cy="4329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xmlns="" id="{7731284D-3657-4893-973A-2F552F2C3BA0}"/>
              </a:ext>
            </a:extLst>
          </p:cNvPr>
          <p:cNvSpPr/>
          <p:nvPr/>
        </p:nvSpPr>
        <p:spPr>
          <a:xfrm>
            <a:off x="2537114" y="2332172"/>
            <a:ext cx="2227120" cy="7112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БРАЛ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xmlns="" id="{502B8BD4-A080-42F7-A704-C2099823EBDC}"/>
              </a:ext>
            </a:extLst>
          </p:cNvPr>
          <p:cNvSpPr/>
          <p:nvPr/>
        </p:nvSpPr>
        <p:spPr>
          <a:xfrm>
            <a:off x="5493329" y="1300017"/>
            <a:ext cx="2227120" cy="7112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БУКВЫ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xmlns="" id="{4F16CDEB-5178-4E78-8343-A16FE5C6404A}"/>
              </a:ext>
            </a:extLst>
          </p:cNvPr>
          <p:cNvSpPr/>
          <p:nvPr/>
        </p:nvSpPr>
        <p:spPr>
          <a:xfrm>
            <a:off x="5493327" y="2212102"/>
            <a:ext cx="2227120" cy="7112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БУКВА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xmlns="" id="{8D84F2E4-016D-4047-86E5-EDBEC60AB0AD}"/>
              </a:ext>
            </a:extLst>
          </p:cNvPr>
          <p:cNvSpPr/>
          <p:nvPr/>
        </p:nvSpPr>
        <p:spPr>
          <a:xfrm>
            <a:off x="1882596" y="3335445"/>
            <a:ext cx="2795282" cy="7112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КУБИКИ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xmlns="" id="{932D3088-A805-4EDB-9707-9C616E41A06E}"/>
              </a:ext>
            </a:extLst>
          </p:cNvPr>
          <p:cNvSpPr/>
          <p:nvPr/>
        </p:nvSpPr>
        <p:spPr>
          <a:xfrm>
            <a:off x="2334983" y="4337627"/>
            <a:ext cx="2227120" cy="7112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КУБИК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xmlns="" id="{1FDE06E6-D592-49D1-8E2C-753912DC71D3}"/>
              </a:ext>
            </a:extLst>
          </p:cNvPr>
          <p:cNvSpPr/>
          <p:nvPr/>
        </p:nvSpPr>
        <p:spPr>
          <a:xfrm>
            <a:off x="4992813" y="3258443"/>
            <a:ext cx="3448543" cy="7112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БАРАБАНЫ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xmlns="" id="{1283F6D9-72D8-4B42-84A3-6F205DEB2F96}"/>
              </a:ext>
            </a:extLst>
          </p:cNvPr>
          <p:cNvSpPr/>
          <p:nvPr/>
        </p:nvSpPr>
        <p:spPr>
          <a:xfrm>
            <a:off x="5160270" y="4473522"/>
            <a:ext cx="3396588" cy="7112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БАРАБАН</a:t>
            </a:r>
          </a:p>
        </p:txBody>
      </p:sp>
    </p:spTree>
    <p:extLst>
      <p:ext uri="{BB962C8B-B14F-4D97-AF65-F5344CB8AC3E}">
        <p14:creationId xmlns:p14="http://schemas.microsoft.com/office/powerpoint/2010/main" val="10478863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C4FBD971-94B1-4E7E-8745-FC97ADDE64B1}"/>
              </a:ext>
            </a:extLst>
          </p:cNvPr>
          <p:cNvSpPr/>
          <p:nvPr/>
        </p:nvSpPr>
        <p:spPr>
          <a:xfrm>
            <a:off x="3713017" y="443346"/>
            <a:ext cx="3072793" cy="711200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БАРАБАН</a:t>
            </a: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xmlns="" id="{C198D59A-B70E-45FB-A710-BBBBF908BFF2}"/>
              </a:ext>
            </a:extLst>
          </p:cNvPr>
          <p:cNvSpPr/>
          <p:nvPr/>
        </p:nvSpPr>
        <p:spPr>
          <a:xfrm>
            <a:off x="4572001" y="1639454"/>
            <a:ext cx="1742210" cy="7112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БАРАН</a:t>
            </a: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xmlns="" id="{2E92AD9B-0B12-4642-BDB3-80104ADE85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27" y="2528454"/>
            <a:ext cx="2164773" cy="4329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xmlns="" id="{A76E3580-6133-46EF-869B-9FC8B442A2AB}"/>
              </a:ext>
            </a:extLst>
          </p:cNvPr>
          <p:cNvSpPr/>
          <p:nvPr/>
        </p:nvSpPr>
        <p:spPr>
          <a:xfrm>
            <a:off x="4572000" y="2717800"/>
            <a:ext cx="1742210" cy="7112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БАР</a:t>
            </a:r>
          </a:p>
        </p:txBody>
      </p:sp>
      <p:sp>
        <p:nvSpPr>
          <p:cNvPr id="2" name="Выноска: линия 1">
            <a:extLst>
              <a:ext uri="{FF2B5EF4-FFF2-40B4-BE49-F238E27FC236}">
                <a16:creationId xmlns:a16="http://schemas.microsoft.com/office/drawing/2014/main" xmlns="" id="{112B0700-7CCA-48C6-B3E2-ABB9FB3459A4}"/>
              </a:ext>
            </a:extLst>
          </p:cNvPr>
          <p:cNvSpPr/>
          <p:nvPr/>
        </p:nvSpPr>
        <p:spPr>
          <a:xfrm>
            <a:off x="2175163" y="1828800"/>
            <a:ext cx="2011825" cy="1600200"/>
          </a:xfrm>
          <a:prstGeom prst="borderCallout1">
            <a:avLst>
              <a:gd name="adj1" fmla="val 18750"/>
              <a:gd name="adj2" fmla="val -8333"/>
              <a:gd name="adj3" fmla="val 150327"/>
              <a:gd name="adj4" fmla="val -59228"/>
            </a:avLst>
          </a:prstGeom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Составь слова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xmlns="" id="{3D8BE661-19E5-472F-BB92-57FE034374E5}"/>
              </a:ext>
            </a:extLst>
          </p:cNvPr>
          <p:cNvSpPr/>
          <p:nvPr/>
        </p:nvSpPr>
        <p:spPr>
          <a:xfrm>
            <a:off x="4623954" y="3703781"/>
            <a:ext cx="1742210" cy="7112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РАБ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xmlns="" id="{E70CF035-8651-4840-A9D3-F97E5D6F2062}"/>
              </a:ext>
            </a:extLst>
          </p:cNvPr>
          <p:cNvSpPr/>
          <p:nvPr/>
        </p:nvSpPr>
        <p:spPr>
          <a:xfrm>
            <a:off x="4623954" y="4689762"/>
            <a:ext cx="1742210" cy="7112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АРАБ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xmlns="" id="{5C143DE4-B3D9-41AF-84D5-1E3AD492C9D1}"/>
              </a:ext>
            </a:extLst>
          </p:cNvPr>
          <p:cNvSpPr/>
          <p:nvPr/>
        </p:nvSpPr>
        <p:spPr>
          <a:xfrm>
            <a:off x="6577446" y="1639454"/>
            <a:ext cx="1742210" cy="7112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БАБА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xmlns="" id="{DBF80F03-BA99-4DD9-9E27-26D8C4378470}"/>
              </a:ext>
            </a:extLst>
          </p:cNvPr>
          <p:cNvSpPr/>
          <p:nvPr/>
        </p:nvSpPr>
        <p:spPr>
          <a:xfrm>
            <a:off x="6646719" y="2717800"/>
            <a:ext cx="1742210" cy="7112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РАНА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xmlns="" id="{65D2C8BF-6389-4FF6-A235-27DAA28E912F}"/>
              </a:ext>
            </a:extLst>
          </p:cNvPr>
          <p:cNvSpPr/>
          <p:nvPr/>
        </p:nvSpPr>
        <p:spPr>
          <a:xfrm>
            <a:off x="6596496" y="3680690"/>
            <a:ext cx="1742210" cy="7112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АРБА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xmlns="" id="{5EFBC1FC-9506-49A0-B87A-14DE3EF40929}"/>
              </a:ext>
            </a:extLst>
          </p:cNvPr>
          <p:cNvSpPr/>
          <p:nvPr/>
        </p:nvSpPr>
        <p:spPr>
          <a:xfrm>
            <a:off x="6596496" y="4689762"/>
            <a:ext cx="1742210" cy="7112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БРА</a:t>
            </a:r>
          </a:p>
        </p:txBody>
      </p:sp>
    </p:spTree>
    <p:extLst>
      <p:ext uri="{BB962C8B-B14F-4D97-AF65-F5344CB8AC3E}">
        <p14:creationId xmlns:p14="http://schemas.microsoft.com/office/powerpoint/2010/main" val="31127804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C4FBD971-94B1-4E7E-8745-FC97ADDE64B1}"/>
              </a:ext>
            </a:extLst>
          </p:cNvPr>
          <p:cNvSpPr/>
          <p:nvPr/>
        </p:nvSpPr>
        <p:spPr>
          <a:xfrm>
            <a:off x="2951018" y="272472"/>
            <a:ext cx="3950296" cy="711200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Белая берёза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4EDAED7-386C-43EA-BE86-9036F4371B4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38" t="34748" r="39478" b="25993"/>
          <a:stretch/>
        </p:blipFill>
        <p:spPr>
          <a:xfrm>
            <a:off x="422564" y="1228437"/>
            <a:ext cx="5056909" cy="50707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290" name="Picture 2">
            <a:extLst>
              <a:ext uri="{FF2B5EF4-FFF2-40B4-BE49-F238E27FC236}">
                <a16:creationId xmlns:a16="http://schemas.microsoft.com/office/drawing/2014/main" xmlns="" id="{C5550845-C345-49E8-A02E-25EBF4DED7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9376" y="2170546"/>
            <a:ext cx="2598752" cy="36394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12335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C4FBD971-94B1-4E7E-8745-FC97ADDE64B1}"/>
              </a:ext>
            </a:extLst>
          </p:cNvPr>
          <p:cNvSpPr/>
          <p:nvPr/>
        </p:nvSpPr>
        <p:spPr>
          <a:xfrm>
            <a:off x="3144982" y="332510"/>
            <a:ext cx="3275069" cy="711200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Загадка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xmlns="" id="{B4EF992E-F457-45E4-9DA7-B036210DAC21}"/>
              </a:ext>
            </a:extLst>
          </p:cNvPr>
          <p:cNvSpPr/>
          <p:nvPr/>
        </p:nvSpPr>
        <p:spPr>
          <a:xfrm>
            <a:off x="731520" y="1630218"/>
            <a:ext cx="7260399" cy="223058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</a:endParaRPr>
          </a:p>
          <a:p>
            <a:r>
              <a:rPr lang="ru-RU" sz="3200" b="1" dirty="0">
                <a:solidFill>
                  <a:schemeClr val="tx1"/>
                </a:solidFill>
              </a:rPr>
              <a:t>Если хочешь умным стать, </a:t>
            </a:r>
            <a:endParaRPr lang="ru-RU" sz="3200" b="1" dirty="0" smtClean="0">
              <a:solidFill>
                <a:schemeClr val="tx1"/>
              </a:solidFill>
            </a:endParaRPr>
          </a:p>
          <a:p>
            <a:r>
              <a:rPr lang="ru-RU" sz="3200" b="1" dirty="0" smtClean="0">
                <a:solidFill>
                  <a:schemeClr val="tx1"/>
                </a:solidFill>
              </a:rPr>
              <a:t>Нужно </a:t>
            </a:r>
            <a:r>
              <a:rPr lang="ru-RU" sz="3200" b="1" dirty="0">
                <a:solidFill>
                  <a:schemeClr val="tx1"/>
                </a:solidFill>
              </a:rPr>
              <a:t>много книг читать. </a:t>
            </a:r>
            <a:endParaRPr lang="ru-RU" sz="3200" b="1" dirty="0" smtClean="0">
              <a:solidFill>
                <a:schemeClr val="tx1"/>
              </a:solidFill>
            </a:endParaRPr>
          </a:p>
          <a:p>
            <a:r>
              <a:rPr lang="ru-RU" sz="3200" b="1" dirty="0" smtClean="0">
                <a:solidFill>
                  <a:schemeClr val="tx1"/>
                </a:solidFill>
              </a:rPr>
              <a:t>Чтоб </a:t>
            </a:r>
            <a:r>
              <a:rPr lang="ru-RU" sz="3200" b="1" dirty="0">
                <a:solidFill>
                  <a:schemeClr val="tx1"/>
                </a:solidFill>
              </a:rPr>
              <a:t>найти все книги века, </a:t>
            </a:r>
            <a:endParaRPr lang="ru-RU" sz="3200" b="1" dirty="0" smtClean="0">
              <a:solidFill>
                <a:schemeClr val="tx1"/>
              </a:solidFill>
            </a:endParaRPr>
          </a:p>
          <a:p>
            <a:r>
              <a:rPr lang="ru-RU" sz="3200" b="1" dirty="0" smtClean="0">
                <a:solidFill>
                  <a:schemeClr val="tx1"/>
                </a:solidFill>
              </a:rPr>
              <a:t>Приходи </a:t>
            </a:r>
            <a:r>
              <a:rPr lang="ru-RU" sz="3200" b="1" dirty="0">
                <a:solidFill>
                  <a:schemeClr val="tx1"/>
                </a:solidFill>
              </a:rPr>
              <a:t>в ……………..</a:t>
            </a:r>
            <a:br>
              <a:rPr lang="ru-RU" sz="3200" b="1" dirty="0">
                <a:solidFill>
                  <a:schemeClr val="tx1"/>
                </a:solidFill>
              </a:rPr>
            </a:br>
            <a:r>
              <a:rPr lang="ru-RU" sz="3200" b="1" dirty="0">
                <a:solidFill>
                  <a:schemeClr val="tx1"/>
                </a:solidFill>
              </a:rPr>
              <a:t> </a:t>
            </a:r>
            <a:endParaRPr lang="ru-RU" sz="3200" b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xmlns="" id="{DF25D36E-6F37-4BD1-B8AF-1E3EAAB17C5E}"/>
              </a:ext>
            </a:extLst>
          </p:cNvPr>
          <p:cNvSpPr/>
          <p:nvPr/>
        </p:nvSpPr>
        <p:spPr>
          <a:xfrm>
            <a:off x="7800109" y="4239492"/>
            <a:ext cx="471055" cy="43410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831C1120-F78E-4D7C-A970-2220A6C4C0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0561" y="3657599"/>
            <a:ext cx="1462716" cy="3089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7269" y="4446237"/>
            <a:ext cx="6359291" cy="1325563"/>
          </a:xfrm>
        </p:spPr>
        <p:txBody>
          <a:bodyPr>
            <a:normAutofit/>
          </a:bodyPr>
          <a:lstStyle/>
          <a:p>
            <a:pPr algn="ctr"/>
            <a:r>
              <a:rPr lang="ru-RU" sz="5400" b="1" i="1" dirty="0" smtClean="0">
                <a:solidFill>
                  <a:srgbClr val="FF0000"/>
                </a:solidFill>
              </a:rPr>
              <a:t>БИБЛИОТЕКА</a:t>
            </a:r>
            <a:endParaRPr lang="ru-RU" sz="54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29826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78088" y="227013"/>
            <a:ext cx="4730750" cy="6442075"/>
          </a:xfrm>
          <a:prstGeom prst="rect">
            <a:avLst/>
          </a:prstGeom>
          <a:ln w="38100" cap="sq">
            <a:solidFill>
              <a:srgbClr val="7030A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408349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C4FBD971-94B1-4E7E-8745-FC97ADDE64B1}"/>
              </a:ext>
            </a:extLst>
          </p:cNvPr>
          <p:cNvSpPr/>
          <p:nvPr/>
        </p:nvSpPr>
        <p:spPr>
          <a:xfrm>
            <a:off x="5774715" y="355600"/>
            <a:ext cx="2711194" cy="711200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Квартет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950515E6-E272-4BEF-8F62-5DFCC4E392F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68" t="21549" r="44444" b="24445"/>
          <a:stretch/>
        </p:blipFill>
        <p:spPr>
          <a:xfrm>
            <a:off x="4383296" y="1524005"/>
            <a:ext cx="4102613" cy="46562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xmlns="" id="{20346039-C280-4E4E-A9CD-68FAADDDD68B}"/>
              </a:ext>
            </a:extLst>
          </p:cNvPr>
          <p:cNvSpPr/>
          <p:nvPr/>
        </p:nvSpPr>
        <p:spPr>
          <a:xfrm>
            <a:off x="398483" y="412282"/>
            <a:ext cx="4664405" cy="711200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Ворона и лисица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8856F691-BD4C-4A62-B430-947A5A59F4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353" y="1524005"/>
            <a:ext cx="2823647" cy="46562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53532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C4FBD971-94B1-4E7E-8745-FC97ADDE64B1}"/>
              </a:ext>
            </a:extLst>
          </p:cNvPr>
          <p:cNvSpPr/>
          <p:nvPr/>
        </p:nvSpPr>
        <p:spPr>
          <a:xfrm>
            <a:off x="269506" y="437572"/>
            <a:ext cx="4533499" cy="1102469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Ле</a:t>
            </a: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б</a:t>
            </a:r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едь, рак да щука</a:t>
            </a: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xmlns="" id="{882ED04C-7ABA-442A-A45A-176640786D31}"/>
              </a:ext>
            </a:extLst>
          </p:cNvPr>
          <p:cNvSpPr/>
          <p:nvPr/>
        </p:nvSpPr>
        <p:spPr>
          <a:xfrm>
            <a:off x="5088082" y="437573"/>
            <a:ext cx="3747910" cy="1102468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Мартышка и очки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8F887C6E-9865-471A-B537-C95DA86D58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905" y="1828800"/>
            <a:ext cx="3920404" cy="423602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xmlns="" id="{07827457-F8FB-478E-B30C-41302FEFBD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073" y="1828800"/>
            <a:ext cx="3998023" cy="423602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72038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1413" y="260350"/>
            <a:ext cx="4608512" cy="6351588"/>
          </a:xfrm>
          <a:prstGeom prst="rect">
            <a:avLst/>
          </a:prstGeom>
          <a:ln w="38100" cap="sq">
            <a:solidFill>
              <a:srgbClr val="7030A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972096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C4FBD971-94B1-4E7E-8745-FC97ADDE64B1}"/>
              </a:ext>
            </a:extLst>
          </p:cNvPr>
          <p:cNvSpPr/>
          <p:nvPr/>
        </p:nvSpPr>
        <p:spPr>
          <a:xfrm>
            <a:off x="3034145" y="341747"/>
            <a:ext cx="5205080" cy="711200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Настрой на урок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xmlns="" id="{B4EF992E-F457-45E4-9DA7-B036210DAC21}"/>
              </a:ext>
            </a:extLst>
          </p:cNvPr>
          <p:cNvSpPr/>
          <p:nvPr/>
        </p:nvSpPr>
        <p:spPr>
          <a:xfrm>
            <a:off x="1674796" y="1556328"/>
            <a:ext cx="6968690" cy="24892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</a:endParaRPr>
          </a:p>
          <a:p>
            <a:pPr algn="ctr"/>
            <a:r>
              <a:rPr lang="ru-RU" sz="3200" b="1" dirty="0">
                <a:solidFill>
                  <a:schemeClr val="tx1"/>
                </a:solidFill>
              </a:rPr>
              <a:t>В день замечательный такой</a:t>
            </a:r>
            <a:br>
              <a:rPr lang="ru-RU" sz="3200" b="1" dirty="0">
                <a:solidFill>
                  <a:schemeClr val="tx1"/>
                </a:solidFill>
              </a:rPr>
            </a:br>
            <a:r>
              <a:rPr lang="ru-RU" sz="3200" b="1" dirty="0">
                <a:solidFill>
                  <a:schemeClr val="tx1"/>
                </a:solidFill>
              </a:rPr>
              <a:t>Примите «Ключик золотой».  </a:t>
            </a:r>
            <a:br>
              <a:rPr lang="ru-RU" sz="3200" b="1" dirty="0">
                <a:solidFill>
                  <a:schemeClr val="tx1"/>
                </a:solidFill>
              </a:rPr>
            </a:br>
            <a:r>
              <a:rPr lang="ru-RU" sz="3200" b="1" dirty="0">
                <a:solidFill>
                  <a:schemeClr val="tx1"/>
                </a:solidFill>
              </a:rPr>
              <a:t>Чтоб без проблем и без потерь</a:t>
            </a:r>
            <a:br>
              <a:rPr lang="ru-RU" sz="3200" b="1" dirty="0">
                <a:solidFill>
                  <a:schemeClr val="tx1"/>
                </a:solidFill>
              </a:rPr>
            </a:br>
            <a:r>
              <a:rPr lang="ru-RU" sz="3200" b="1" dirty="0">
                <a:solidFill>
                  <a:schemeClr val="tx1"/>
                </a:solidFill>
              </a:rPr>
              <a:t>Смогли открыть любую дверь.</a:t>
            </a:r>
            <a:br>
              <a:rPr lang="ru-RU" sz="3200" b="1" dirty="0">
                <a:solidFill>
                  <a:schemeClr val="tx1"/>
                </a:solidFill>
              </a:rPr>
            </a:br>
            <a:endParaRPr lang="ru-RU" sz="3200" b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xmlns="" id="{08642DBD-FCA0-4526-B19B-0794E0CB99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55" y="2528454"/>
            <a:ext cx="2164773" cy="4329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1561331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C4FBD971-94B1-4E7E-8745-FC97ADDE64B1}"/>
              </a:ext>
            </a:extLst>
          </p:cNvPr>
          <p:cNvSpPr/>
          <p:nvPr/>
        </p:nvSpPr>
        <p:spPr>
          <a:xfrm>
            <a:off x="2828058" y="397164"/>
            <a:ext cx="4352387" cy="711200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Заполни таблицу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xmlns="" id="{DF25D36E-6F37-4BD1-B8AF-1E3EAAB17C5E}"/>
              </a:ext>
            </a:extLst>
          </p:cNvPr>
          <p:cNvSpPr/>
          <p:nvPr/>
        </p:nvSpPr>
        <p:spPr>
          <a:xfrm>
            <a:off x="7800109" y="4239492"/>
            <a:ext cx="471055" cy="43410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831C1120-F78E-4D7C-A970-2220A6C4C0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0561" y="3657599"/>
            <a:ext cx="1462716" cy="3089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xmlns="" id="{F3542512-986B-4F69-A6B8-D3CC0C8C92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5015156"/>
              </p:ext>
            </p:extLst>
          </p:nvPr>
        </p:nvGraphicFramePr>
        <p:xfrm>
          <a:off x="533400" y="1671012"/>
          <a:ext cx="7266707" cy="300258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38101">
                  <a:extLst>
                    <a:ext uri="{9D8B030D-6E8A-4147-A177-3AD203B41FA5}">
                      <a16:colId xmlns:a16="http://schemas.microsoft.com/office/drawing/2014/main" xmlns="" val="3798569702"/>
                    </a:ext>
                  </a:extLst>
                </a:gridCol>
                <a:gridCol w="1038101">
                  <a:extLst>
                    <a:ext uri="{9D8B030D-6E8A-4147-A177-3AD203B41FA5}">
                      <a16:colId xmlns:a16="http://schemas.microsoft.com/office/drawing/2014/main" xmlns="" val="987160226"/>
                    </a:ext>
                  </a:extLst>
                </a:gridCol>
                <a:gridCol w="1038101">
                  <a:extLst>
                    <a:ext uri="{9D8B030D-6E8A-4147-A177-3AD203B41FA5}">
                      <a16:colId xmlns:a16="http://schemas.microsoft.com/office/drawing/2014/main" xmlns="" val="514682983"/>
                    </a:ext>
                  </a:extLst>
                </a:gridCol>
                <a:gridCol w="1038101">
                  <a:extLst>
                    <a:ext uri="{9D8B030D-6E8A-4147-A177-3AD203B41FA5}">
                      <a16:colId xmlns:a16="http://schemas.microsoft.com/office/drawing/2014/main" xmlns="" val="1988237841"/>
                    </a:ext>
                  </a:extLst>
                </a:gridCol>
                <a:gridCol w="1038101">
                  <a:extLst>
                    <a:ext uri="{9D8B030D-6E8A-4147-A177-3AD203B41FA5}">
                      <a16:colId xmlns:a16="http://schemas.microsoft.com/office/drawing/2014/main" xmlns="" val="3089496909"/>
                    </a:ext>
                  </a:extLst>
                </a:gridCol>
                <a:gridCol w="1038101">
                  <a:extLst>
                    <a:ext uri="{9D8B030D-6E8A-4147-A177-3AD203B41FA5}">
                      <a16:colId xmlns:a16="http://schemas.microsoft.com/office/drawing/2014/main" xmlns="" val="3080496030"/>
                    </a:ext>
                  </a:extLst>
                </a:gridCol>
                <a:gridCol w="1038101">
                  <a:extLst>
                    <a:ext uri="{9D8B030D-6E8A-4147-A177-3AD203B41FA5}">
                      <a16:colId xmlns:a16="http://schemas.microsoft.com/office/drawing/2014/main" xmlns="" val="2380830341"/>
                    </a:ext>
                  </a:extLst>
                </a:gridCol>
              </a:tblGrid>
              <a:tr h="1000863"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endParaRPr lang="ru-RU" b="1">
                        <a:solidFill>
                          <a:schemeClr val="tx1"/>
                        </a:solidFill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endParaRPr lang="ru-RU" b="1">
                        <a:solidFill>
                          <a:schemeClr val="tx1"/>
                        </a:solidFill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xmlns="" val="1002261966"/>
                  </a:ext>
                </a:extLst>
              </a:tr>
              <a:tr h="1000863">
                <a:tc>
                  <a:txBody>
                    <a:bodyPr/>
                    <a:lstStyle/>
                    <a:p>
                      <a:endParaRPr lang="ru-RU" b="1">
                        <a:solidFill>
                          <a:schemeClr val="tx1"/>
                        </a:solidFill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xmlns="" val="3978006424"/>
                  </a:ext>
                </a:extLst>
              </a:tr>
              <a:tr h="1000863"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endParaRPr lang="ru-RU" b="1">
                        <a:solidFill>
                          <a:schemeClr val="tx1"/>
                        </a:solidFill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xmlns="" val="1618360463"/>
                  </a:ext>
                </a:extLst>
              </a:tr>
            </a:tbl>
          </a:graphicData>
        </a:graphic>
      </p:graphicFrame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xmlns="" id="{58694AB5-7ED5-4295-B61C-4B6D544D72D7}"/>
              </a:ext>
            </a:extLst>
          </p:cNvPr>
          <p:cNvSpPr/>
          <p:nvPr/>
        </p:nvSpPr>
        <p:spPr>
          <a:xfrm>
            <a:off x="713423" y="2816705"/>
            <a:ext cx="512445" cy="7112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Б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xmlns="" id="{CD27206A-9B71-4A75-BB28-3B8020792F20}"/>
              </a:ext>
            </a:extLst>
          </p:cNvPr>
          <p:cNvSpPr/>
          <p:nvPr/>
        </p:nvSpPr>
        <p:spPr>
          <a:xfrm>
            <a:off x="713423" y="3883891"/>
            <a:ext cx="512445" cy="7112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П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xmlns="" id="{D584A58B-A68C-44A8-887B-4A495FC750D4}"/>
              </a:ext>
            </a:extLst>
          </p:cNvPr>
          <p:cNvSpPr/>
          <p:nvPr/>
        </p:nvSpPr>
        <p:spPr>
          <a:xfrm>
            <a:off x="1757388" y="1852286"/>
            <a:ext cx="638174" cy="7112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И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xmlns="" id="{A1707EBA-0511-4749-9615-1F0131D3BDE4}"/>
              </a:ext>
            </a:extLst>
          </p:cNvPr>
          <p:cNvSpPr/>
          <p:nvPr/>
        </p:nvSpPr>
        <p:spPr>
          <a:xfrm>
            <a:off x="2828058" y="1826105"/>
            <a:ext cx="617786" cy="7112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Е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xmlns="" id="{A2BF33DD-A5D9-4545-BE0B-C85029192FB7}"/>
              </a:ext>
            </a:extLst>
          </p:cNvPr>
          <p:cNvSpPr/>
          <p:nvPr/>
        </p:nvSpPr>
        <p:spPr>
          <a:xfrm>
            <a:off x="3866111" y="1813785"/>
            <a:ext cx="622156" cy="7112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xmlns="" id="{F995F006-AE79-45DD-BBD3-CFC202F5911B}"/>
              </a:ext>
            </a:extLst>
          </p:cNvPr>
          <p:cNvSpPr/>
          <p:nvPr/>
        </p:nvSpPr>
        <p:spPr>
          <a:xfrm>
            <a:off x="4903510" y="1813785"/>
            <a:ext cx="634635" cy="7112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О</a:t>
            </a:r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xmlns="" id="{BCAEC14F-6093-495B-88EF-44C8C914F52B}"/>
              </a:ext>
            </a:extLst>
          </p:cNvPr>
          <p:cNvSpPr/>
          <p:nvPr/>
        </p:nvSpPr>
        <p:spPr>
          <a:xfrm>
            <a:off x="5962896" y="1787604"/>
            <a:ext cx="649660" cy="7112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У</a:t>
            </a:r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xmlns="" id="{935FF971-61D8-4106-9F03-080011F6D56F}"/>
              </a:ext>
            </a:extLst>
          </p:cNvPr>
          <p:cNvSpPr/>
          <p:nvPr/>
        </p:nvSpPr>
        <p:spPr>
          <a:xfrm>
            <a:off x="6985088" y="1823410"/>
            <a:ext cx="676622" cy="7112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Ы</a:t>
            </a:r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xmlns="" id="{76AF1A63-57C6-4C92-9C46-71AB6B178A56}"/>
              </a:ext>
            </a:extLst>
          </p:cNvPr>
          <p:cNvSpPr/>
          <p:nvPr/>
        </p:nvSpPr>
        <p:spPr>
          <a:xfrm>
            <a:off x="1611881" y="2823244"/>
            <a:ext cx="929188" cy="7112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БИ</a:t>
            </a: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xmlns="" id="{26ED2E1F-8C83-4F5D-8017-35FC42D6339F}"/>
              </a:ext>
            </a:extLst>
          </p:cNvPr>
          <p:cNvSpPr/>
          <p:nvPr/>
        </p:nvSpPr>
        <p:spPr>
          <a:xfrm>
            <a:off x="2683846" y="3832806"/>
            <a:ext cx="931720" cy="7112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ПЕ</a:t>
            </a:r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xmlns="" id="{23EBEA9A-7372-4DDD-870F-396B7A0BBF8B}"/>
              </a:ext>
            </a:extLst>
          </p:cNvPr>
          <p:cNvSpPr/>
          <p:nvPr/>
        </p:nvSpPr>
        <p:spPr>
          <a:xfrm>
            <a:off x="3787040" y="2823244"/>
            <a:ext cx="938965" cy="7112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БА</a:t>
            </a:r>
          </a:p>
        </p:txBody>
      </p:sp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xmlns="" id="{0EA64A30-793D-47D6-B7AF-04C317489BDA}"/>
              </a:ext>
            </a:extLst>
          </p:cNvPr>
          <p:cNvSpPr/>
          <p:nvPr/>
        </p:nvSpPr>
        <p:spPr>
          <a:xfrm>
            <a:off x="4726005" y="3855796"/>
            <a:ext cx="989647" cy="7112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ПО</a:t>
            </a:r>
          </a:p>
        </p:txBody>
      </p:sp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xmlns="" id="{B6E68B21-E4DA-44DC-BF7D-7F82B5A08171}"/>
              </a:ext>
            </a:extLst>
          </p:cNvPr>
          <p:cNvSpPr/>
          <p:nvPr/>
        </p:nvSpPr>
        <p:spPr>
          <a:xfrm>
            <a:off x="5759814" y="2800496"/>
            <a:ext cx="995610" cy="7112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БУ</a:t>
            </a:r>
          </a:p>
        </p:txBody>
      </p:sp>
      <p:sp>
        <p:nvSpPr>
          <p:cNvPr id="22" name="Прямоугольник: скругленные углы 21">
            <a:extLst>
              <a:ext uri="{FF2B5EF4-FFF2-40B4-BE49-F238E27FC236}">
                <a16:creationId xmlns:a16="http://schemas.microsoft.com/office/drawing/2014/main" xmlns="" id="{4CCE09A9-2E40-4892-A536-9F74D3A0F6D5}"/>
              </a:ext>
            </a:extLst>
          </p:cNvPr>
          <p:cNvSpPr/>
          <p:nvPr/>
        </p:nvSpPr>
        <p:spPr>
          <a:xfrm>
            <a:off x="6795436" y="3842236"/>
            <a:ext cx="1004673" cy="7112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ПЫ</a:t>
            </a:r>
          </a:p>
        </p:txBody>
      </p:sp>
      <p:sp>
        <p:nvSpPr>
          <p:cNvPr id="23" name="Прямоугольник: скругленные углы 22">
            <a:extLst>
              <a:ext uri="{FF2B5EF4-FFF2-40B4-BE49-F238E27FC236}">
                <a16:creationId xmlns:a16="http://schemas.microsoft.com/office/drawing/2014/main" xmlns="" id="{EA70F398-1476-41EE-BAE7-40A9F81CEEB4}"/>
              </a:ext>
            </a:extLst>
          </p:cNvPr>
          <p:cNvSpPr/>
          <p:nvPr/>
        </p:nvSpPr>
        <p:spPr>
          <a:xfrm>
            <a:off x="1611881" y="3837521"/>
            <a:ext cx="949918" cy="711200"/>
          </a:xfrm>
          <a:prstGeom prst="roundRect">
            <a:avLst/>
          </a:prstGeom>
          <a:solidFill>
            <a:srgbClr val="F29AF4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ПИ</a:t>
            </a:r>
          </a:p>
        </p:txBody>
      </p:sp>
      <p:sp>
        <p:nvSpPr>
          <p:cNvPr id="24" name="Прямоугольник: скругленные углы 23">
            <a:extLst>
              <a:ext uri="{FF2B5EF4-FFF2-40B4-BE49-F238E27FC236}">
                <a16:creationId xmlns:a16="http://schemas.microsoft.com/office/drawing/2014/main" xmlns="" id="{32E2A682-BE6A-43DE-BF08-CC1D7991505E}"/>
              </a:ext>
            </a:extLst>
          </p:cNvPr>
          <p:cNvSpPr/>
          <p:nvPr/>
        </p:nvSpPr>
        <p:spPr>
          <a:xfrm>
            <a:off x="2720215" y="2823244"/>
            <a:ext cx="895351" cy="711200"/>
          </a:xfrm>
          <a:prstGeom prst="roundRect">
            <a:avLst/>
          </a:prstGeom>
          <a:solidFill>
            <a:srgbClr val="F29AF4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БЕ</a:t>
            </a:r>
          </a:p>
        </p:txBody>
      </p:sp>
      <p:sp>
        <p:nvSpPr>
          <p:cNvPr id="25" name="Прямоугольник: скругленные углы 24">
            <a:extLst>
              <a:ext uri="{FF2B5EF4-FFF2-40B4-BE49-F238E27FC236}">
                <a16:creationId xmlns:a16="http://schemas.microsoft.com/office/drawing/2014/main" xmlns="" id="{BE016518-2348-41A0-96C2-33B3D5ED9BB8}"/>
              </a:ext>
            </a:extLst>
          </p:cNvPr>
          <p:cNvSpPr/>
          <p:nvPr/>
        </p:nvSpPr>
        <p:spPr>
          <a:xfrm>
            <a:off x="3701892" y="3837521"/>
            <a:ext cx="950595" cy="711200"/>
          </a:xfrm>
          <a:prstGeom prst="roundRect">
            <a:avLst/>
          </a:prstGeom>
          <a:solidFill>
            <a:srgbClr val="F29AF4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ПА</a:t>
            </a:r>
          </a:p>
        </p:txBody>
      </p:sp>
      <p:sp>
        <p:nvSpPr>
          <p:cNvPr id="26" name="Прямоугольник: скругленные углы 25">
            <a:extLst>
              <a:ext uri="{FF2B5EF4-FFF2-40B4-BE49-F238E27FC236}">
                <a16:creationId xmlns:a16="http://schemas.microsoft.com/office/drawing/2014/main" xmlns="" id="{55E1A35C-68FB-4FD7-A1AC-91CE57043B16}"/>
              </a:ext>
            </a:extLst>
          </p:cNvPr>
          <p:cNvSpPr/>
          <p:nvPr/>
        </p:nvSpPr>
        <p:spPr>
          <a:xfrm>
            <a:off x="4750617" y="2823244"/>
            <a:ext cx="984246" cy="711200"/>
          </a:xfrm>
          <a:prstGeom prst="roundRect">
            <a:avLst/>
          </a:prstGeom>
          <a:solidFill>
            <a:srgbClr val="F29AF4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БО</a:t>
            </a:r>
          </a:p>
        </p:txBody>
      </p:sp>
      <p:sp>
        <p:nvSpPr>
          <p:cNvPr id="27" name="Прямоугольник: скругленные углы 26">
            <a:extLst>
              <a:ext uri="{FF2B5EF4-FFF2-40B4-BE49-F238E27FC236}">
                <a16:creationId xmlns:a16="http://schemas.microsoft.com/office/drawing/2014/main" xmlns="" id="{95B6545C-BFD6-4CFD-90C7-3DFB2EEAD59E}"/>
              </a:ext>
            </a:extLst>
          </p:cNvPr>
          <p:cNvSpPr/>
          <p:nvPr/>
        </p:nvSpPr>
        <p:spPr>
          <a:xfrm>
            <a:off x="5778414" y="3842236"/>
            <a:ext cx="958409" cy="711200"/>
          </a:xfrm>
          <a:prstGeom prst="roundRect">
            <a:avLst/>
          </a:prstGeom>
          <a:solidFill>
            <a:srgbClr val="F29AF4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ПУ</a:t>
            </a:r>
          </a:p>
        </p:txBody>
      </p:sp>
      <p:sp>
        <p:nvSpPr>
          <p:cNvPr id="28" name="Прямоугольник: скругленные углы 27">
            <a:extLst>
              <a:ext uri="{FF2B5EF4-FFF2-40B4-BE49-F238E27FC236}">
                <a16:creationId xmlns:a16="http://schemas.microsoft.com/office/drawing/2014/main" xmlns="" id="{78E6CB29-E740-4B30-A5E4-FF53E9C45F50}"/>
              </a:ext>
            </a:extLst>
          </p:cNvPr>
          <p:cNvSpPr/>
          <p:nvPr/>
        </p:nvSpPr>
        <p:spPr>
          <a:xfrm>
            <a:off x="6795436" y="2810285"/>
            <a:ext cx="1004673" cy="711200"/>
          </a:xfrm>
          <a:prstGeom prst="roundRect">
            <a:avLst/>
          </a:prstGeom>
          <a:solidFill>
            <a:srgbClr val="F29AF4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БЫ</a:t>
            </a:r>
          </a:p>
        </p:txBody>
      </p:sp>
    </p:spTree>
    <p:extLst>
      <p:ext uri="{BB962C8B-B14F-4D97-AF65-F5344CB8AC3E}">
        <p14:creationId xmlns:p14="http://schemas.microsoft.com/office/powerpoint/2010/main" val="22770125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C4FBD971-94B1-4E7E-8745-FC97ADDE64B1}"/>
              </a:ext>
            </a:extLst>
          </p:cNvPr>
          <p:cNvSpPr/>
          <p:nvPr/>
        </p:nvSpPr>
        <p:spPr>
          <a:xfrm>
            <a:off x="914400" y="387928"/>
            <a:ext cx="2777837" cy="711200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Прочитай 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xmlns="" id="{B4EF992E-F457-45E4-9DA7-B036210DAC21}"/>
              </a:ext>
            </a:extLst>
          </p:cNvPr>
          <p:cNvSpPr/>
          <p:nvPr/>
        </p:nvSpPr>
        <p:spPr>
          <a:xfrm>
            <a:off x="346362" y="1787237"/>
            <a:ext cx="2271709" cy="7112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ЗЕБРА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xmlns="" id="{DF25D36E-6F37-4BD1-B8AF-1E3EAAB17C5E}"/>
              </a:ext>
            </a:extLst>
          </p:cNvPr>
          <p:cNvSpPr/>
          <p:nvPr/>
        </p:nvSpPr>
        <p:spPr>
          <a:xfrm>
            <a:off x="7800109" y="4239492"/>
            <a:ext cx="471055" cy="43410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831C1120-F78E-4D7C-A970-2220A6C4C0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0561" y="3657599"/>
            <a:ext cx="1462716" cy="3089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xmlns="" id="{98D62872-95DA-4DE6-9441-E52798D0137A}"/>
              </a:ext>
            </a:extLst>
          </p:cNvPr>
          <p:cNvSpPr/>
          <p:nvPr/>
        </p:nvSpPr>
        <p:spPr>
          <a:xfrm>
            <a:off x="346362" y="2717800"/>
            <a:ext cx="2348711" cy="7112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КОБРА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xmlns="" id="{FFC136FB-0E07-480A-8673-D71A33A08721}"/>
              </a:ext>
            </a:extLst>
          </p:cNvPr>
          <p:cNvSpPr/>
          <p:nvPr/>
        </p:nvSpPr>
        <p:spPr>
          <a:xfrm>
            <a:off x="2926096" y="1774550"/>
            <a:ext cx="2502095" cy="7112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ЗУБРЫ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xmlns="" id="{0BE9BE6F-FDBA-48F6-AAE8-AF487EC97CB7}"/>
              </a:ext>
            </a:extLst>
          </p:cNvPr>
          <p:cNvSpPr/>
          <p:nvPr/>
        </p:nvSpPr>
        <p:spPr>
          <a:xfrm>
            <a:off x="3003556" y="2721276"/>
            <a:ext cx="2588722" cy="7112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ЗЕБРЫ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xmlns="" id="{7DD024BF-82EB-466E-A1EB-27CA8A863009}"/>
              </a:ext>
            </a:extLst>
          </p:cNvPr>
          <p:cNvSpPr/>
          <p:nvPr/>
        </p:nvSpPr>
        <p:spPr>
          <a:xfrm>
            <a:off x="5879395" y="1710235"/>
            <a:ext cx="2581211" cy="7112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КОБРЫ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xmlns="" id="{4D9752E1-9BC2-4B20-ACCF-A67F4C47A0E5}"/>
              </a:ext>
            </a:extLst>
          </p:cNvPr>
          <p:cNvSpPr/>
          <p:nvPr/>
        </p:nvSpPr>
        <p:spPr>
          <a:xfrm>
            <a:off x="5868730" y="2740526"/>
            <a:ext cx="2602539" cy="7112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БОБРЫ</a:t>
            </a: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xmlns="" id="{C53CAFA7-C87E-4794-A4F9-6B48F3A73AFA}"/>
              </a:ext>
            </a:extLst>
          </p:cNvPr>
          <p:cNvSpPr/>
          <p:nvPr/>
        </p:nvSpPr>
        <p:spPr>
          <a:xfrm>
            <a:off x="4177144" y="376383"/>
            <a:ext cx="4094019" cy="1048156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Раздели на группы </a:t>
            </a:r>
          </a:p>
        </p:txBody>
      </p:sp>
    </p:spTree>
    <p:extLst>
      <p:ext uri="{BB962C8B-B14F-4D97-AF65-F5344CB8AC3E}">
        <p14:creationId xmlns:p14="http://schemas.microsoft.com/office/powerpoint/2010/main" val="25076173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C4FBD971-94B1-4E7E-8745-FC97ADDE64B1}"/>
              </a:ext>
            </a:extLst>
          </p:cNvPr>
          <p:cNvSpPr/>
          <p:nvPr/>
        </p:nvSpPr>
        <p:spPr>
          <a:xfrm>
            <a:off x="3429000" y="341747"/>
            <a:ext cx="2182528" cy="711200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Барсик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299416E2-C575-440B-B115-BF76E0C6B6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75" t="49122" r="39478" b="15824"/>
          <a:stretch/>
        </p:blipFill>
        <p:spPr>
          <a:xfrm>
            <a:off x="1300595" y="1293091"/>
            <a:ext cx="5784273" cy="48444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593791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/>
          <a:srcRect l="7812" t="32879" b="8165"/>
          <a:stretch>
            <a:fillRect/>
          </a:stretch>
        </p:blipFill>
        <p:spPr bwMode="auto">
          <a:xfrm>
            <a:off x="1588168" y="454414"/>
            <a:ext cx="6654466" cy="5865692"/>
          </a:xfrm>
          <a:prstGeom prst="rect">
            <a:avLst/>
          </a:prstGeom>
          <a:ln w="38100" cap="sq">
            <a:solidFill>
              <a:srgbClr val="7030A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57574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C4FBD971-94B1-4E7E-8745-FC97ADDE64B1}"/>
              </a:ext>
            </a:extLst>
          </p:cNvPr>
          <p:cNvSpPr/>
          <p:nvPr/>
        </p:nvSpPr>
        <p:spPr>
          <a:xfrm>
            <a:off x="3193473" y="249383"/>
            <a:ext cx="3553836" cy="711200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Составь слова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xmlns="" id="{B4EF992E-F457-45E4-9DA7-B036210DAC21}"/>
              </a:ext>
            </a:extLst>
          </p:cNvPr>
          <p:cNvSpPr/>
          <p:nvPr/>
        </p:nvSpPr>
        <p:spPr>
          <a:xfrm>
            <a:off x="434772" y="1403813"/>
            <a:ext cx="1005408" cy="137159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К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xmlns="" id="{3CBD5881-CC93-434B-BA59-ED38C2D259CF}"/>
              </a:ext>
            </a:extLst>
          </p:cNvPr>
          <p:cNvSpPr/>
          <p:nvPr/>
        </p:nvSpPr>
        <p:spPr>
          <a:xfrm>
            <a:off x="1577772" y="1403813"/>
            <a:ext cx="1005408" cy="137159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О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xmlns="" id="{9AF785C2-4D68-4154-819B-12533F0595D9}"/>
              </a:ext>
            </a:extLst>
          </p:cNvPr>
          <p:cNvSpPr/>
          <p:nvPr/>
        </p:nvSpPr>
        <p:spPr>
          <a:xfrm>
            <a:off x="2720772" y="1403813"/>
            <a:ext cx="1005408" cy="137159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М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xmlns="" id="{770C278C-A1F9-42F0-91A9-4BD128949A03}"/>
              </a:ext>
            </a:extLst>
          </p:cNvPr>
          <p:cNvSpPr/>
          <p:nvPr/>
        </p:nvSpPr>
        <p:spPr>
          <a:xfrm>
            <a:off x="3863772" y="1403813"/>
            <a:ext cx="1005408" cy="137159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П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xmlns="" id="{A63694B7-FA0B-4F9F-83D4-87E1EFA786E9}"/>
              </a:ext>
            </a:extLst>
          </p:cNvPr>
          <p:cNvSpPr/>
          <p:nvPr/>
        </p:nvSpPr>
        <p:spPr>
          <a:xfrm>
            <a:off x="5006772" y="1403813"/>
            <a:ext cx="1005408" cy="137159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О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xmlns="" id="{B00B998A-6264-44D5-99DC-DF86CDBF3F6D}"/>
              </a:ext>
            </a:extLst>
          </p:cNvPr>
          <p:cNvSpPr/>
          <p:nvPr/>
        </p:nvSpPr>
        <p:spPr>
          <a:xfrm>
            <a:off x="6149772" y="1403813"/>
            <a:ext cx="1005408" cy="137159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Т</a:t>
            </a:r>
          </a:p>
        </p:txBody>
      </p:sp>
      <p:pic>
        <p:nvPicPr>
          <p:cNvPr id="13314" name="Picture 2">
            <a:extLst>
              <a:ext uri="{FF2B5EF4-FFF2-40B4-BE49-F238E27FC236}">
                <a16:creationId xmlns:a16="http://schemas.microsoft.com/office/drawing/2014/main" xmlns="" id="{76242CE8-5686-417C-A8A0-40DF4E5273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9772" y="3543300"/>
            <a:ext cx="2552799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73678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63" y="260350"/>
            <a:ext cx="4741862" cy="6408738"/>
          </a:xfrm>
          <a:prstGeom prst="rect">
            <a:avLst/>
          </a:prstGeom>
          <a:ln w="38100" cap="sq">
            <a:solidFill>
              <a:srgbClr val="7030A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276751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C4FBD971-94B1-4E7E-8745-FC97ADDE64B1}"/>
              </a:ext>
            </a:extLst>
          </p:cNvPr>
          <p:cNvSpPr/>
          <p:nvPr/>
        </p:nvSpPr>
        <p:spPr>
          <a:xfrm>
            <a:off x="2618072" y="397165"/>
            <a:ext cx="2799056" cy="711200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Прочитай 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xmlns="" id="{B4EF992E-F457-45E4-9DA7-B036210DAC21}"/>
              </a:ext>
            </a:extLst>
          </p:cNvPr>
          <p:cNvSpPr/>
          <p:nvPr/>
        </p:nvSpPr>
        <p:spPr>
          <a:xfrm>
            <a:off x="462449" y="1431637"/>
            <a:ext cx="1953492" cy="7112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РЫ</a:t>
            </a:r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Б</a:t>
            </a:r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xmlns="" id="{DF25D36E-6F37-4BD1-B8AF-1E3EAAB17C5E}"/>
              </a:ext>
            </a:extLst>
          </p:cNvPr>
          <p:cNvSpPr/>
          <p:nvPr/>
        </p:nvSpPr>
        <p:spPr>
          <a:xfrm>
            <a:off x="7800109" y="4239492"/>
            <a:ext cx="471055" cy="43410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831C1120-F78E-4D7C-A970-2220A6C4C0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0561" y="3657599"/>
            <a:ext cx="1462716" cy="3089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xmlns="" id="{98D62872-95DA-4DE6-9441-E52798D0137A}"/>
              </a:ext>
            </a:extLst>
          </p:cNvPr>
          <p:cNvSpPr/>
          <p:nvPr/>
        </p:nvSpPr>
        <p:spPr>
          <a:xfrm>
            <a:off x="491472" y="2362200"/>
            <a:ext cx="2126600" cy="7112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РЫ</a:t>
            </a:r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Б</a:t>
            </a:r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КА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xmlns="" id="{FFC136FB-0E07-480A-8673-D71A33A08721}"/>
              </a:ext>
            </a:extLst>
          </p:cNvPr>
          <p:cNvSpPr/>
          <p:nvPr/>
        </p:nvSpPr>
        <p:spPr>
          <a:xfrm>
            <a:off x="462449" y="3657599"/>
            <a:ext cx="1953492" cy="7112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ЛА</a:t>
            </a:r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П</a:t>
            </a:r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xmlns="" id="{0BE9BE6F-FDBA-48F6-AAE8-AF487EC97CB7}"/>
              </a:ext>
            </a:extLst>
          </p:cNvPr>
          <p:cNvSpPr/>
          <p:nvPr/>
        </p:nvSpPr>
        <p:spPr>
          <a:xfrm>
            <a:off x="423513" y="4525405"/>
            <a:ext cx="2194559" cy="7112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ЛА</a:t>
            </a:r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П</a:t>
            </a:r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КА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xmlns="" id="{7DD024BF-82EB-466E-A1EB-27CA8A863009}"/>
              </a:ext>
            </a:extLst>
          </p:cNvPr>
          <p:cNvSpPr/>
          <p:nvPr/>
        </p:nvSpPr>
        <p:spPr>
          <a:xfrm>
            <a:off x="3493971" y="1428575"/>
            <a:ext cx="2413864" cy="7112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СТОЛ</a:t>
            </a:r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Б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xmlns="" id="{4D9752E1-9BC2-4B20-ACCF-A67F4C47A0E5}"/>
              </a:ext>
            </a:extLst>
          </p:cNvPr>
          <p:cNvSpPr/>
          <p:nvPr/>
        </p:nvSpPr>
        <p:spPr>
          <a:xfrm>
            <a:off x="3388093" y="2356051"/>
            <a:ext cx="3174260" cy="7112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СТОЛ</a:t>
            </a:r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Б</a:t>
            </a:r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Ы</a:t>
            </a:r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xmlns="" id="{35DAA50D-8F6E-4278-A4A4-BC12D5F7A173}"/>
              </a:ext>
            </a:extLst>
          </p:cNvPr>
          <p:cNvSpPr/>
          <p:nvPr/>
        </p:nvSpPr>
        <p:spPr>
          <a:xfrm>
            <a:off x="4017600" y="3528292"/>
            <a:ext cx="1581572" cy="7112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СЕР</a:t>
            </a:r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П</a:t>
            </a:r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xmlns="" id="{542E0DAA-EC08-41D0-8DBE-B71B2B1D56DB}"/>
              </a:ext>
            </a:extLst>
          </p:cNvPr>
          <p:cNvSpPr/>
          <p:nvPr/>
        </p:nvSpPr>
        <p:spPr>
          <a:xfrm>
            <a:off x="3735081" y="4458077"/>
            <a:ext cx="2480284" cy="7112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СЕР</a:t>
            </a:r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П</a:t>
            </a:r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Ы</a:t>
            </a:r>
          </a:p>
        </p:txBody>
      </p:sp>
    </p:spTree>
    <p:extLst>
      <p:ext uri="{BB962C8B-B14F-4D97-AF65-F5344CB8AC3E}">
        <p14:creationId xmlns:p14="http://schemas.microsoft.com/office/powerpoint/2010/main" val="2259867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/>
          <a:srcRect t="13483" r="7762" b="21348"/>
          <a:stretch>
            <a:fillRect/>
          </a:stretch>
        </p:blipFill>
        <p:spPr bwMode="auto">
          <a:xfrm>
            <a:off x="1187450" y="260350"/>
            <a:ext cx="6678613" cy="6376988"/>
          </a:xfrm>
          <a:prstGeom prst="rect">
            <a:avLst/>
          </a:prstGeom>
          <a:ln w="38100" cap="sq">
            <a:solidFill>
              <a:srgbClr val="7030A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183847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C4FBD971-94B1-4E7E-8745-FC97ADDE64B1}"/>
              </a:ext>
            </a:extLst>
          </p:cNvPr>
          <p:cNvSpPr/>
          <p:nvPr/>
        </p:nvSpPr>
        <p:spPr>
          <a:xfrm>
            <a:off x="2377440" y="443346"/>
            <a:ext cx="3607723" cy="711200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Итог урока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xmlns="" id="{B4EF992E-F457-45E4-9DA7-B036210DAC21}"/>
              </a:ext>
            </a:extLst>
          </p:cNvPr>
          <p:cNvSpPr/>
          <p:nvPr/>
        </p:nvSpPr>
        <p:spPr>
          <a:xfrm>
            <a:off x="856648" y="1578264"/>
            <a:ext cx="7135271" cy="110374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Мы сегодня на уроке…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xmlns="" id="{DF25D36E-6F37-4BD1-B8AF-1E3EAAB17C5E}"/>
              </a:ext>
            </a:extLst>
          </p:cNvPr>
          <p:cNvSpPr/>
          <p:nvPr/>
        </p:nvSpPr>
        <p:spPr>
          <a:xfrm>
            <a:off x="7800109" y="4239492"/>
            <a:ext cx="471055" cy="43410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831C1120-F78E-4D7C-A970-2220A6C4C0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0561" y="3657599"/>
            <a:ext cx="1462716" cy="3089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xmlns="" id="{206BD5A7-D426-442B-826A-F24011BEF3B6}"/>
              </a:ext>
            </a:extLst>
          </p:cNvPr>
          <p:cNvSpPr/>
          <p:nvPr/>
        </p:nvSpPr>
        <p:spPr>
          <a:xfrm>
            <a:off x="856648" y="3105727"/>
            <a:ext cx="5353651" cy="110374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Больше советую …</a:t>
            </a:r>
          </a:p>
        </p:txBody>
      </p:sp>
    </p:spTree>
    <p:extLst>
      <p:ext uri="{BB962C8B-B14F-4D97-AF65-F5344CB8AC3E}">
        <p14:creationId xmlns:p14="http://schemas.microsoft.com/office/powerpoint/2010/main" val="25761309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="" xmlns:a16="http://schemas.microsoft.com/office/drawing/2014/main" id="{81848EF4-8DB7-42D9-8B92-F85C0C0D2BFE}"/>
              </a:ext>
            </a:extLst>
          </p:cNvPr>
          <p:cNvSpPr/>
          <p:nvPr/>
        </p:nvSpPr>
        <p:spPr>
          <a:xfrm>
            <a:off x="2528455" y="1016000"/>
            <a:ext cx="4003964" cy="2244436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письмо</a:t>
            </a:r>
            <a:endParaRPr lang="ru-RU" sz="60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86120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C4FBD971-94B1-4E7E-8745-FC97ADDE64B1}"/>
              </a:ext>
            </a:extLst>
          </p:cNvPr>
          <p:cNvSpPr/>
          <p:nvPr/>
        </p:nvSpPr>
        <p:spPr>
          <a:xfrm>
            <a:off x="2121477" y="378692"/>
            <a:ext cx="4085358" cy="711200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Настрой на урок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xmlns="" id="{B4EF992E-F457-45E4-9DA7-B036210DAC21}"/>
              </a:ext>
            </a:extLst>
          </p:cNvPr>
          <p:cNvSpPr/>
          <p:nvPr/>
        </p:nvSpPr>
        <p:spPr>
          <a:xfrm>
            <a:off x="288758" y="1177636"/>
            <a:ext cx="2904715" cy="7112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БОГАТЫЙ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03F0F651-8843-422E-B0E8-F3969B09AF5E}"/>
              </a:ext>
            </a:extLst>
          </p:cNvPr>
          <p:cNvSpPr/>
          <p:nvPr/>
        </p:nvSpPr>
        <p:spPr>
          <a:xfrm>
            <a:off x="5521901" y="1188025"/>
            <a:ext cx="3188962" cy="7112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БЫСТРЫЙ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xmlns="" id="{951F55E6-C8D8-4D3C-9C12-A7E944EE6676}"/>
              </a:ext>
            </a:extLst>
          </p:cNvPr>
          <p:cNvSpPr/>
          <p:nvPr/>
        </p:nvSpPr>
        <p:spPr>
          <a:xfrm>
            <a:off x="882361" y="4969164"/>
            <a:ext cx="2611609" cy="7112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БОДРЫЙ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xmlns="" id="{8211D1E5-0D4C-491A-AE48-18DC4C9688D3}"/>
              </a:ext>
            </a:extLst>
          </p:cNvPr>
          <p:cNvSpPr/>
          <p:nvPr/>
        </p:nvSpPr>
        <p:spPr>
          <a:xfrm>
            <a:off x="3869357" y="5067297"/>
            <a:ext cx="5066826" cy="7112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БЛАГОПОЛУЧНЫЙ</a:t>
            </a:r>
          </a:p>
        </p:txBody>
      </p:sp>
      <p:cxnSp>
        <p:nvCxnSpPr>
          <p:cNvPr id="3" name="Прямая со стрелкой 2">
            <a:extLst>
              <a:ext uri="{FF2B5EF4-FFF2-40B4-BE49-F238E27FC236}">
                <a16:creationId xmlns:a16="http://schemas.microsoft.com/office/drawing/2014/main" xmlns="" id="{C94EC437-2A8A-4D6D-BE83-EA2A280B7697}"/>
              </a:ext>
            </a:extLst>
          </p:cNvPr>
          <p:cNvCxnSpPr>
            <a:cxnSpLocks/>
            <a:endCxn id="6" idx="2"/>
          </p:cNvCxnSpPr>
          <p:nvPr/>
        </p:nvCxnSpPr>
        <p:spPr>
          <a:xfrm flipH="1" flipV="1">
            <a:off x="1741116" y="1888836"/>
            <a:ext cx="1528558" cy="1274622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xmlns="" id="{953AD5DF-D008-4C3B-9119-E32D3DBE453E}"/>
              </a:ext>
            </a:extLst>
          </p:cNvPr>
          <p:cNvCxnSpPr>
            <a:cxnSpLocks/>
            <a:endCxn id="4" idx="2"/>
          </p:cNvCxnSpPr>
          <p:nvPr/>
        </p:nvCxnSpPr>
        <p:spPr>
          <a:xfrm flipV="1">
            <a:off x="5614553" y="1899225"/>
            <a:ext cx="1501829" cy="1192652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xmlns="" id="{CDD25FE6-75ED-4A46-BB7A-8377BFC82320}"/>
              </a:ext>
            </a:extLst>
          </p:cNvPr>
          <p:cNvCxnSpPr>
            <a:cxnSpLocks/>
          </p:cNvCxnSpPr>
          <p:nvPr/>
        </p:nvCxnSpPr>
        <p:spPr>
          <a:xfrm flipH="1">
            <a:off x="1954357" y="3694546"/>
            <a:ext cx="1315316" cy="1274619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">
            <a:extLst>
              <a:ext uri="{FF2B5EF4-FFF2-40B4-BE49-F238E27FC236}">
                <a16:creationId xmlns:a16="http://schemas.microsoft.com/office/drawing/2014/main" xmlns="" id="{7ADE0604-4EA6-434D-9DD2-5B16DDC0EB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7030A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613" y="2377927"/>
            <a:ext cx="1151660" cy="1783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олилиния: фигура 21">
            <a:extLst>
              <a:ext uri="{FF2B5EF4-FFF2-40B4-BE49-F238E27FC236}">
                <a16:creationId xmlns:a16="http://schemas.microsoft.com/office/drawing/2014/main" xmlns="" id="{0ECC14B6-7944-4767-A14A-E9756CD960C5}"/>
              </a:ext>
            </a:extLst>
          </p:cNvPr>
          <p:cNvSpPr/>
          <p:nvPr/>
        </p:nvSpPr>
        <p:spPr>
          <a:xfrm>
            <a:off x="744387" y="2324201"/>
            <a:ext cx="1300065" cy="1891146"/>
          </a:xfrm>
          <a:custGeom>
            <a:avLst/>
            <a:gdLst>
              <a:gd name="connsiteX0" fmla="*/ 234515 w 3802511"/>
              <a:gd name="connsiteY0" fmla="*/ 36946 h 4174837"/>
              <a:gd name="connsiteX1" fmla="*/ 151388 w 3802511"/>
              <a:gd name="connsiteY1" fmla="*/ 73891 h 4174837"/>
              <a:gd name="connsiteX2" fmla="*/ 123679 w 3802511"/>
              <a:gd name="connsiteY2" fmla="*/ 92364 h 4174837"/>
              <a:gd name="connsiteX3" fmla="*/ 105206 w 3802511"/>
              <a:gd name="connsiteY3" fmla="*/ 129309 h 4174837"/>
              <a:gd name="connsiteX4" fmla="*/ 77497 w 3802511"/>
              <a:gd name="connsiteY4" fmla="*/ 157018 h 4174837"/>
              <a:gd name="connsiteX5" fmla="*/ 40551 w 3802511"/>
              <a:gd name="connsiteY5" fmla="*/ 212437 h 4174837"/>
              <a:gd name="connsiteX6" fmla="*/ 22079 w 3802511"/>
              <a:gd name="connsiteY6" fmla="*/ 240146 h 4174837"/>
              <a:gd name="connsiteX7" fmla="*/ 12842 w 3802511"/>
              <a:gd name="connsiteY7" fmla="*/ 267855 h 4174837"/>
              <a:gd name="connsiteX8" fmla="*/ 12842 w 3802511"/>
              <a:gd name="connsiteY8" fmla="*/ 535709 h 4174837"/>
              <a:gd name="connsiteX9" fmla="*/ 40551 w 3802511"/>
              <a:gd name="connsiteY9" fmla="*/ 591127 h 4174837"/>
              <a:gd name="connsiteX10" fmla="*/ 114442 w 3802511"/>
              <a:gd name="connsiteY10" fmla="*/ 729673 h 4174837"/>
              <a:gd name="connsiteX11" fmla="*/ 142151 w 3802511"/>
              <a:gd name="connsiteY11" fmla="*/ 775855 h 4174837"/>
              <a:gd name="connsiteX12" fmla="*/ 169860 w 3802511"/>
              <a:gd name="connsiteY12" fmla="*/ 831273 h 4174837"/>
              <a:gd name="connsiteX13" fmla="*/ 243751 w 3802511"/>
              <a:gd name="connsiteY13" fmla="*/ 932873 h 4174837"/>
              <a:gd name="connsiteX14" fmla="*/ 271460 w 3802511"/>
              <a:gd name="connsiteY14" fmla="*/ 988291 h 4174837"/>
              <a:gd name="connsiteX15" fmla="*/ 299170 w 3802511"/>
              <a:gd name="connsiteY15" fmla="*/ 1025237 h 4174837"/>
              <a:gd name="connsiteX16" fmla="*/ 391533 w 3802511"/>
              <a:gd name="connsiteY16" fmla="*/ 1173018 h 4174837"/>
              <a:gd name="connsiteX17" fmla="*/ 419242 w 3802511"/>
              <a:gd name="connsiteY17" fmla="*/ 1219200 h 4174837"/>
              <a:gd name="connsiteX18" fmla="*/ 446951 w 3802511"/>
              <a:gd name="connsiteY18" fmla="*/ 1274618 h 4174837"/>
              <a:gd name="connsiteX19" fmla="*/ 483897 w 3802511"/>
              <a:gd name="connsiteY19" fmla="*/ 1366982 h 4174837"/>
              <a:gd name="connsiteX20" fmla="*/ 493133 w 3802511"/>
              <a:gd name="connsiteY20" fmla="*/ 1413164 h 4174837"/>
              <a:gd name="connsiteX21" fmla="*/ 511606 w 3802511"/>
              <a:gd name="connsiteY21" fmla="*/ 1459346 h 4174837"/>
              <a:gd name="connsiteX22" fmla="*/ 520842 w 3802511"/>
              <a:gd name="connsiteY22" fmla="*/ 1524000 h 4174837"/>
              <a:gd name="connsiteX23" fmla="*/ 502370 w 3802511"/>
              <a:gd name="connsiteY23" fmla="*/ 1791855 h 4174837"/>
              <a:gd name="connsiteX24" fmla="*/ 483897 w 3802511"/>
              <a:gd name="connsiteY24" fmla="*/ 1838037 h 4174837"/>
              <a:gd name="connsiteX25" fmla="*/ 465424 w 3802511"/>
              <a:gd name="connsiteY25" fmla="*/ 1948873 h 4174837"/>
              <a:gd name="connsiteX26" fmla="*/ 437715 w 3802511"/>
              <a:gd name="connsiteY26" fmla="*/ 2004291 h 4174837"/>
              <a:gd name="connsiteX27" fmla="*/ 400770 w 3802511"/>
              <a:gd name="connsiteY27" fmla="*/ 2115127 h 4174837"/>
              <a:gd name="connsiteX28" fmla="*/ 391533 w 3802511"/>
              <a:gd name="connsiteY28" fmla="*/ 2170546 h 4174837"/>
              <a:gd name="connsiteX29" fmla="*/ 373060 w 3802511"/>
              <a:gd name="connsiteY29" fmla="*/ 2216727 h 4174837"/>
              <a:gd name="connsiteX30" fmla="*/ 354588 w 3802511"/>
              <a:gd name="connsiteY30" fmla="*/ 2281382 h 4174837"/>
              <a:gd name="connsiteX31" fmla="*/ 336115 w 3802511"/>
              <a:gd name="connsiteY31" fmla="*/ 2336800 h 4174837"/>
              <a:gd name="connsiteX32" fmla="*/ 308406 w 3802511"/>
              <a:gd name="connsiteY32" fmla="*/ 2456873 h 4174837"/>
              <a:gd name="connsiteX33" fmla="*/ 271460 w 3802511"/>
              <a:gd name="connsiteY33" fmla="*/ 2586182 h 4174837"/>
              <a:gd name="connsiteX34" fmla="*/ 252988 w 3802511"/>
              <a:gd name="connsiteY34" fmla="*/ 2650837 h 4174837"/>
              <a:gd name="connsiteX35" fmla="*/ 225279 w 3802511"/>
              <a:gd name="connsiteY35" fmla="*/ 2789382 h 4174837"/>
              <a:gd name="connsiteX36" fmla="*/ 216042 w 3802511"/>
              <a:gd name="connsiteY36" fmla="*/ 2854037 h 4174837"/>
              <a:gd name="connsiteX37" fmla="*/ 197570 w 3802511"/>
              <a:gd name="connsiteY37" fmla="*/ 2927927 h 4174837"/>
              <a:gd name="connsiteX38" fmla="*/ 179097 w 3802511"/>
              <a:gd name="connsiteY38" fmla="*/ 3075709 h 4174837"/>
              <a:gd name="connsiteX39" fmla="*/ 169860 w 3802511"/>
              <a:gd name="connsiteY39" fmla="*/ 3149600 h 4174837"/>
              <a:gd name="connsiteX40" fmla="*/ 160624 w 3802511"/>
              <a:gd name="connsiteY40" fmla="*/ 3223491 h 4174837"/>
              <a:gd name="connsiteX41" fmla="*/ 151388 w 3802511"/>
              <a:gd name="connsiteY41" fmla="*/ 3288146 h 4174837"/>
              <a:gd name="connsiteX42" fmla="*/ 132915 w 3802511"/>
              <a:gd name="connsiteY42" fmla="*/ 3482109 h 4174837"/>
              <a:gd name="connsiteX43" fmla="*/ 142151 w 3802511"/>
              <a:gd name="connsiteY43" fmla="*/ 3786909 h 4174837"/>
              <a:gd name="connsiteX44" fmla="*/ 151388 w 3802511"/>
              <a:gd name="connsiteY44" fmla="*/ 3823855 h 4174837"/>
              <a:gd name="connsiteX45" fmla="*/ 188333 w 3802511"/>
              <a:gd name="connsiteY45" fmla="*/ 3916218 h 4174837"/>
              <a:gd name="connsiteX46" fmla="*/ 216042 w 3802511"/>
              <a:gd name="connsiteY46" fmla="*/ 3953164 h 4174837"/>
              <a:gd name="connsiteX47" fmla="*/ 336115 w 3802511"/>
              <a:gd name="connsiteY47" fmla="*/ 4054764 h 4174837"/>
              <a:gd name="connsiteX48" fmla="*/ 465424 w 3802511"/>
              <a:gd name="connsiteY48" fmla="*/ 4110182 h 4174837"/>
              <a:gd name="connsiteX49" fmla="*/ 640915 w 3802511"/>
              <a:gd name="connsiteY49" fmla="*/ 4128655 h 4174837"/>
              <a:gd name="connsiteX50" fmla="*/ 1444479 w 3802511"/>
              <a:gd name="connsiteY50" fmla="*/ 4147127 h 4174837"/>
              <a:gd name="connsiteX51" fmla="*/ 1638442 w 3802511"/>
              <a:gd name="connsiteY51" fmla="*/ 4156364 h 4174837"/>
              <a:gd name="connsiteX52" fmla="*/ 1721570 w 3802511"/>
              <a:gd name="connsiteY52" fmla="*/ 4165600 h 4174837"/>
              <a:gd name="connsiteX53" fmla="*/ 1989424 w 3802511"/>
              <a:gd name="connsiteY53" fmla="*/ 4174837 h 4174837"/>
              <a:gd name="connsiteX54" fmla="*/ 2635970 w 3802511"/>
              <a:gd name="connsiteY54" fmla="*/ 4156364 h 4174837"/>
              <a:gd name="connsiteX55" fmla="*/ 2709860 w 3802511"/>
              <a:gd name="connsiteY55" fmla="*/ 4147127 h 4174837"/>
              <a:gd name="connsiteX56" fmla="*/ 2774515 w 3802511"/>
              <a:gd name="connsiteY56" fmla="*/ 4128655 h 4174837"/>
              <a:gd name="connsiteX57" fmla="*/ 2848406 w 3802511"/>
              <a:gd name="connsiteY57" fmla="*/ 4119418 h 4174837"/>
              <a:gd name="connsiteX58" fmla="*/ 2959242 w 3802511"/>
              <a:gd name="connsiteY58" fmla="*/ 4082473 h 4174837"/>
              <a:gd name="connsiteX59" fmla="*/ 3125497 w 3802511"/>
              <a:gd name="connsiteY59" fmla="*/ 3980873 h 4174837"/>
              <a:gd name="connsiteX60" fmla="*/ 3171679 w 3802511"/>
              <a:gd name="connsiteY60" fmla="*/ 3943927 h 4174837"/>
              <a:gd name="connsiteX61" fmla="*/ 3227097 w 3802511"/>
              <a:gd name="connsiteY61" fmla="*/ 3916218 h 4174837"/>
              <a:gd name="connsiteX62" fmla="*/ 3264042 w 3802511"/>
              <a:gd name="connsiteY62" fmla="*/ 3879273 h 4174837"/>
              <a:gd name="connsiteX63" fmla="*/ 3393351 w 3802511"/>
              <a:gd name="connsiteY63" fmla="*/ 3759200 h 4174837"/>
              <a:gd name="connsiteX64" fmla="*/ 3467242 w 3802511"/>
              <a:gd name="connsiteY64" fmla="*/ 3685309 h 4174837"/>
              <a:gd name="connsiteX65" fmla="*/ 3494951 w 3802511"/>
              <a:gd name="connsiteY65" fmla="*/ 3657600 h 4174837"/>
              <a:gd name="connsiteX66" fmla="*/ 3559606 w 3802511"/>
              <a:gd name="connsiteY66" fmla="*/ 3574473 h 4174837"/>
              <a:gd name="connsiteX67" fmla="*/ 3578079 w 3802511"/>
              <a:gd name="connsiteY67" fmla="*/ 3528291 h 4174837"/>
              <a:gd name="connsiteX68" fmla="*/ 3633497 w 3802511"/>
              <a:gd name="connsiteY68" fmla="*/ 3454400 h 4174837"/>
              <a:gd name="connsiteX69" fmla="*/ 3651970 w 3802511"/>
              <a:gd name="connsiteY69" fmla="*/ 3398982 h 4174837"/>
              <a:gd name="connsiteX70" fmla="*/ 3707388 w 3802511"/>
              <a:gd name="connsiteY70" fmla="*/ 3297382 h 4174837"/>
              <a:gd name="connsiteX71" fmla="*/ 3753570 w 3802511"/>
              <a:gd name="connsiteY71" fmla="*/ 3177309 h 4174837"/>
              <a:gd name="connsiteX72" fmla="*/ 3772042 w 3802511"/>
              <a:gd name="connsiteY72" fmla="*/ 3066473 h 4174837"/>
              <a:gd name="connsiteX73" fmla="*/ 3790515 w 3802511"/>
              <a:gd name="connsiteY73" fmla="*/ 3011055 h 4174837"/>
              <a:gd name="connsiteX74" fmla="*/ 3781279 w 3802511"/>
              <a:gd name="connsiteY74" fmla="*/ 2540000 h 4174837"/>
              <a:gd name="connsiteX75" fmla="*/ 3744333 w 3802511"/>
              <a:gd name="connsiteY75" fmla="*/ 2392218 h 4174837"/>
              <a:gd name="connsiteX76" fmla="*/ 3735097 w 3802511"/>
              <a:gd name="connsiteY76" fmla="*/ 2346037 h 4174837"/>
              <a:gd name="connsiteX77" fmla="*/ 3698151 w 3802511"/>
              <a:gd name="connsiteY77" fmla="*/ 2244437 h 4174837"/>
              <a:gd name="connsiteX78" fmla="*/ 3661206 w 3802511"/>
              <a:gd name="connsiteY78" fmla="*/ 2152073 h 4174837"/>
              <a:gd name="connsiteX79" fmla="*/ 3624260 w 3802511"/>
              <a:gd name="connsiteY79" fmla="*/ 2078182 h 4174837"/>
              <a:gd name="connsiteX80" fmla="*/ 3587315 w 3802511"/>
              <a:gd name="connsiteY80" fmla="*/ 2004291 h 4174837"/>
              <a:gd name="connsiteX81" fmla="*/ 3568842 w 3802511"/>
              <a:gd name="connsiteY81" fmla="*/ 1967346 h 4174837"/>
              <a:gd name="connsiteX82" fmla="*/ 3513424 w 3802511"/>
              <a:gd name="connsiteY82" fmla="*/ 1902691 h 4174837"/>
              <a:gd name="connsiteX83" fmla="*/ 3494951 w 3802511"/>
              <a:gd name="connsiteY83" fmla="*/ 1874982 h 4174837"/>
              <a:gd name="connsiteX84" fmla="*/ 3467242 w 3802511"/>
              <a:gd name="connsiteY84" fmla="*/ 1847273 h 4174837"/>
              <a:gd name="connsiteX85" fmla="*/ 3448770 w 3802511"/>
              <a:gd name="connsiteY85" fmla="*/ 1819564 h 4174837"/>
              <a:gd name="connsiteX86" fmla="*/ 3384115 w 3802511"/>
              <a:gd name="connsiteY86" fmla="*/ 1764146 h 4174837"/>
              <a:gd name="connsiteX87" fmla="*/ 3347170 w 3802511"/>
              <a:gd name="connsiteY87" fmla="*/ 1736437 h 4174837"/>
              <a:gd name="connsiteX88" fmla="*/ 3291751 w 3802511"/>
              <a:gd name="connsiteY88" fmla="*/ 1717964 h 4174837"/>
              <a:gd name="connsiteX89" fmla="*/ 3190151 w 3802511"/>
              <a:gd name="connsiteY89" fmla="*/ 1690255 h 4174837"/>
              <a:gd name="connsiteX90" fmla="*/ 3134733 w 3802511"/>
              <a:gd name="connsiteY90" fmla="*/ 1681018 h 4174837"/>
              <a:gd name="connsiteX91" fmla="*/ 3097788 w 3802511"/>
              <a:gd name="connsiteY91" fmla="*/ 1671782 h 4174837"/>
              <a:gd name="connsiteX92" fmla="*/ 3042370 w 3802511"/>
              <a:gd name="connsiteY92" fmla="*/ 1662546 h 4174837"/>
              <a:gd name="connsiteX93" fmla="*/ 2940770 w 3802511"/>
              <a:gd name="connsiteY93" fmla="*/ 1634837 h 4174837"/>
              <a:gd name="connsiteX94" fmla="*/ 2894588 w 3802511"/>
              <a:gd name="connsiteY94" fmla="*/ 1625600 h 4174837"/>
              <a:gd name="connsiteX95" fmla="*/ 2783751 w 3802511"/>
              <a:gd name="connsiteY95" fmla="*/ 1597891 h 4174837"/>
              <a:gd name="connsiteX96" fmla="*/ 2691388 w 3802511"/>
              <a:gd name="connsiteY96" fmla="*/ 1570182 h 4174837"/>
              <a:gd name="connsiteX97" fmla="*/ 2635970 w 3802511"/>
              <a:gd name="connsiteY97" fmla="*/ 1551709 h 4174837"/>
              <a:gd name="connsiteX98" fmla="*/ 2589788 w 3802511"/>
              <a:gd name="connsiteY98" fmla="*/ 1533237 h 4174837"/>
              <a:gd name="connsiteX99" fmla="*/ 2534370 w 3802511"/>
              <a:gd name="connsiteY99" fmla="*/ 1524000 h 4174837"/>
              <a:gd name="connsiteX100" fmla="*/ 2478951 w 3802511"/>
              <a:gd name="connsiteY100" fmla="*/ 1505527 h 4174837"/>
              <a:gd name="connsiteX101" fmla="*/ 2386588 w 3802511"/>
              <a:gd name="connsiteY101" fmla="*/ 1468582 h 4174837"/>
              <a:gd name="connsiteX102" fmla="*/ 2284988 w 3802511"/>
              <a:gd name="connsiteY102" fmla="*/ 1450109 h 4174837"/>
              <a:gd name="connsiteX103" fmla="*/ 2192624 w 3802511"/>
              <a:gd name="connsiteY103" fmla="*/ 1413164 h 4174837"/>
              <a:gd name="connsiteX104" fmla="*/ 2109497 w 3802511"/>
              <a:gd name="connsiteY104" fmla="*/ 1394691 h 4174837"/>
              <a:gd name="connsiteX105" fmla="*/ 2063315 w 3802511"/>
              <a:gd name="connsiteY105" fmla="*/ 1385455 h 4174837"/>
              <a:gd name="connsiteX106" fmla="*/ 2007897 w 3802511"/>
              <a:gd name="connsiteY106" fmla="*/ 1366982 h 4174837"/>
              <a:gd name="connsiteX107" fmla="*/ 1980188 w 3802511"/>
              <a:gd name="connsiteY107" fmla="*/ 1357746 h 4174837"/>
              <a:gd name="connsiteX108" fmla="*/ 1943242 w 3802511"/>
              <a:gd name="connsiteY108" fmla="*/ 1348509 h 4174837"/>
              <a:gd name="connsiteX109" fmla="*/ 1934006 w 3802511"/>
              <a:gd name="connsiteY109" fmla="*/ 1320800 h 4174837"/>
              <a:gd name="connsiteX110" fmla="*/ 1961715 w 3802511"/>
              <a:gd name="connsiteY110" fmla="*/ 1246909 h 4174837"/>
              <a:gd name="connsiteX111" fmla="*/ 2017133 w 3802511"/>
              <a:gd name="connsiteY111" fmla="*/ 1191491 h 4174837"/>
              <a:gd name="connsiteX112" fmla="*/ 2044842 w 3802511"/>
              <a:gd name="connsiteY112" fmla="*/ 1182255 h 4174837"/>
              <a:gd name="connsiteX113" fmla="*/ 2081788 w 3802511"/>
              <a:gd name="connsiteY113" fmla="*/ 1163782 h 4174837"/>
              <a:gd name="connsiteX114" fmla="*/ 2146442 w 3802511"/>
              <a:gd name="connsiteY114" fmla="*/ 1154546 h 4174837"/>
              <a:gd name="connsiteX115" fmla="*/ 2266515 w 3802511"/>
              <a:gd name="connsiteY115" fmla="*/ 1163782 h 4174837"/>
              <a:gd name="connsiteX116" fmla="*/ 2349642 w 3802511"/>
              <a:gd name="connsiteY116" fmla="*/ 1191491 h 4174837"/>
              <a:gd name="connsiteX117" fmla="*/ 2377351 w 3802511"/>
              <a:gd name="connsiteY117" fmla="*/ 1200727 h 4174837"/>
              <a:gd name="connsiteX118" fmla="*/ 2432770 w 3802511"/>
              <a:gd name="connsiteY118" fmla="*/ 1228437 h 4174837"/>
              <a:gd name="connsiteX119" fmla="*/ 2460479 w 3802511"/>
              <a:gd name="connsiteY119" fmla="*/ 1246909 h 4174837"/>
              <a:gd name="connsiteX120" fmla="*/ 2497424 w 3802511"/>
              <a:gd name="connsiteY120" fmla="*/ 1256146 h 4174837"/>
              <a:gd name="connsiteX121" fmla="*/ 2534370 w 3802511"/>
              <a:gd name="connsiteY121" fmla="*/ 1274618 h 4174837"/>
              <a:gd name="connsiteX122" fmla="*/ 2562079 w 3802511"/>
              <a:gd name="connsiteY122" fmla="*/ 1283855 h 4174837"/>
              <a:gd name="connsiteX123" fmla="*/ 2599024 w 3802511"/>
              <a:gd name="connsiteY123" fmla="*/ 1302327 h 4174837"/>
              <a:gd name="connsiteX124" fmla="*/ 2626733 w 3802511"/>
              <a:gd name="connsiteY124" fmla="*/ 1320800 h 4174837"/>
              <a:gd name="connsiteX125" fmla="*/ 2700624 w 3802511"/>
              <a:gd name="connsiteY125" fmla="*/ 1339273 h 4174837"/>
              <a:gd name="connsiteX126" fmla="*/ 2737570 w 3802511"/>
              <a:gd name="connsiteY126" fmla="*/ 1348509 h 4174837"/>
              <a:gd name="connsiteX127" fmla="*/ 2811460 w 3802511"/>
              <a:gd name="connsiteY127" fmla="*/ 1385455 h 4174837"/>
              <a:gd name="connsiteX128" fmla="*/ 2885351 w 3802511"/>
              <a:gd name="connsiteY128" fmla="*/ 1403927 h 4174837"/>
              <a:gd name="connsiteX129" fmla="*/ 2968479 w 3802511"/>
              <a:gd name="connsiteY129" fmla="*/ 1431637 h 4174837"/>
              <a:gd name="connsiteX130" fmla="*/ 3033133 w 3802511"/>
              <a:gd name="connsiteY130" fmla="*/ 1450109 h 4174837"/>
              <a:gd name="connsiteX131" fmla="*/ 3088551 w 3802511"/>
              <a:gd name="connsiteY131" fmla="*/ 1459346 h 4174837"/>
              <a:gd name="connsiteX132" fmla="*/ 3273279 w 3802511"/>
              <a:gd name="connsiteY132" fmla="*/ 1450109 h 4174837"/>
              <a:gd name="connsiteX133" fmla="*/ 3310224 w 3802511"/>
              <a:gd name="connsiteY133" fmla="*/ 1431637 h 4174837"/>
              <a:gd name="connsiteX134" fmla="*/ 3337933 w 3802511"/>
              <a:gd name="connsiteY134" fmla="*/ 1422400 h 4174837"/>
              <a:gd name="connsiteX135" fmla="*/ 3374879 w 3802511"/>
              <a:gd name="connsiteY135" fmla="*/ 1385455 h 4174837"/>
              <a:gd name="connsiteX136" fmla="*/ 3448770 w 3802511"/>
              <a:gd name="connsiteY136" fmla="*/ 1302327 h 4174837"/>
              <a:gd name="connsiteX137" fmla="*/ 3476479 w 3802511"/>
              <a:gd name="connsiteY137" fmla="*/ 1237673 h 4174837"/>
              <a:gd name="connsiteX138" fmla="*/ 3513424 w 3802511"/>
              <a:gd name="connsiteY138" fmla="*/ 1145309 h 4174837"/>
              <a:gd name="connsiteX139" fmla="*/ 3522660 w 3802511"/>
              <a:gd name="connsiteY139" fmla="*/ 1117600 h 4174837"/>
              <a:gd name="connsiteX140" fmla="*/ 3541133 w 3802511"/>
              <a:gd name="connsiteY140" fmla="*/ 988291 h 4174837"/>
              <a:gd name="connsiteX141" fmla="*/ 3550370 w 3802511"/>
              <a:gd name="connsiteY141" fmla="*/ 858982 h 4174837"/>
              <a:gd name="connsiteX142" fmla="*/ 3531897 w 3802511"/>
              <a:gd name="connsiteY142" fmla="*/ 544946 h 4174837"/>
              <a:gd name="connsiteX143" fmla="*/ 3513424 w 3802511"/>
              <a:gd name="connsiteY143" fmla="*/ 480291 h 4174837"/>
              <a:gd name="connsiteX144" fmla="*/ 3504188 w 3802511"/>
              <a:gd name="connsiteY144" fmla="*/ 452582 h 4174837"/>
              <a:gd name="connsiteX145" fmla="*/ 3485715 w 3802511"/>
              <a:gd name="connsiteY145" fmla="*/ 424873 h 4174837"/>
              <a:gd name="connsiteX146" fmla="*/ 3448770 w 3802511"/>
              <a:gd name="connsiteY146" fmla="*/ 360218 h 4174837"/>
              <a:gd name="connsiteX147" fmla="*/ 3393351 w 3802511"/>
              <a:gd name="connsiteY147" fmla="*/ 314037 h 4174837"/>
              <a:gd name="connsiteX148" fmla="*/ 3365642 w 3802511"/>
              <a:gd name="connsiteY148" fmla="*/ 286327 h 4174837"/>
              <a:gd name="connsiteX149" fmla="*/ 3254806 w 3802511"/>
              <a:gd name="connsiteY149" fmla="*/ 221673 h 4174837"/>
              <a:gd name="connsiteX150" fmla="*/ 3180915 w 3802511"/>
              <a:gd name="connsiteY150" fmla="*/ 193964 h 4174837"/>
              <a:gd name="connsiteX151" fmla="*/ 2913060 w 3802511"/>
              <a:gd name="connsiteY151" fmla="*/ 110837 h 4174837"/>
              <a:gd name="connsiteX152" fmla="*/ 2811460 w 3802511"/>
              <a:gd name="connsiteY152" fmla="*/ 92364 h 4174837"/>
              <a:gd name="connsiteX153" fmla="*/ 2571315 w 3802511"/>
              <a:gd name="connsiteY153" fmla="*/ 46182 h 4174837"/>
              <a:gd name="connsiteX154" fmla="*/ 2432770 w 3802511"/>
              <a:gd name="connsiteY154" fmla="*/ 36946 h 4174837"/>
              <a:gd name="connsiteX155" fmla="*/ 2303460 w 3802511"/>
              <a:gd name="connsiteY155" fmla="*/ 18473 h 4174837"/>
              <a:gd name="connsiteX156" fmla="*/ 1740042 w 3802511"/>
              <a:gd name="connsiteY156" fmla="*/ 0 h 4174837"/>
              <a:gd name="connsiteX157" fmla="*/ 234515 w 3802511"/>
              <a:gd name="connsiteY157" fmla="*/ 36946 h 4174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</a:cxnLst>
            <a:rect l="l" t="t" r="r" b="b"/>
            <a:pathLst>
              <a:path w="3802511" h="4174837">
                <a:moveTo>
                  <a:pt x="234515" y="36946"/>
                </a:moveTo>
                <a:cubicBezTo>
                  <a:pt x="-30261" y="49261"/>
                  <a:pt x="178509" y="60330"/>
                  <a:pt x="151388" y="73891"/>
                </a:cubicBezTo>
                <a:cubicBezTo>
                  <a:pt x="141459" y="78855"/>
                  <a:pt x="130786" y="83836"/>
                  <a:pt x="123679" y="92364"/>
                </a:cubicBezTo>
                <a:cubicBezTo>
                  <a:pt x="114864" y="102941"/>
                  <a:pt x="113209" y="118105"/>
                  <a:pt x="105206" y="129309"/>
                </a:cubicBezTo>
                <a:cubicBezTo>
                  <a:pt x="97614" y="139938"/>
                  <a:pt x="85516" y="146707"/>
                  <a:pt x="77497" y="157018"/>
                </a:cubicBezTo>
                <a:cubicBezTo>
                  <a:pt x="63866" y="174543"/>
                  <a:pt x="52866" y="193964"/>
                  <a:pt x="40551" y="212437"/>
                </a:cubicBezTo>
                <a:cubicBezTo>
                  <a:pt x="34394" y="221673"/>
                  <a:pt x="25590" y="229615"/>
                  <a:pt x="22079" y="240146"/>
                </a:cubicBezTo>
                <a:lnTo>
                  <a:pt x="12842" y="267855"/>
                </a:lnTo>
                <a:cubicBezTo>
                  <a:pt x="-563" y="375098"/>
                  <a:pt x="-7638" y="397465"/>
                  <a:pt x="12842" y="535709"/>
                </a:cubicBezTo>
                <a:cubicBezTo>
                  <a:pt x="15869" y="556139"/>
                  <a:pt x="32005" y="572325"/>
                  <a:pt x="40551" y="591127"/>
                </a:cubicBezTo>
                <a:cubicBezTo>
                  <a:pt x="90250" y="700465"/>
                  <a:pt x="11749" y="558517"/>
                  <a:pt x="114442" y="729673"/>
                </a:cubicBezTo>
                <a:cubicBezTo>
                  <a:pt x="123678" y="745067"/>
                  <a:pt x="134122" y="759798"/>
                  <a:pt x="142151" y="775855"/>
                </a:cubicBezTo>
                <a:cubicBezTo>
                  <a:pt x="151387" y="794328"/>
                  <a:pt x="159453" y="813433"/>
                  <a:pt x="169860" y="831273"/>
                </a:cubicBezTo>
                <a:cubicBezTo>
                  <a:pt x="274685" y="1010971"/>
                  <a:pt x="142374" y="773565"/>
                  <a:pt x="243751" y="932873"/>
                </a:cubicBezTo>
                <a:cubicBezTo>
                  <a:pt x="254839" y="950297"/>
                  <a:pt x="260834" y="970581"/>
                  <a:pt x="271460" y="988291"/>
                </a:cubicBezTo>
                <a:cubicBezTo>
                  <a:pt x="279380" y="1001491"/>
                  <a:pt x="290342" y="1012626"/>
                  <a:pt x="299170" y="1025237"/>
                </a:cubicBezTo>
                <a:cubicBezTo>
                  <a:pt x="338968" y="1082091"/>
                  <a:pt x="352288" y="1107609"/>
                  <a:pt x="391533" y="1173018"/>
                </a:cubicBezTo>
                <a:cubicBezTo>
                  <a:pt x="400769" y="1188412"/>
                  <a:pt x="411213" y="1203143"/>
                  <a:pt x="419242" y="1219200"/>
                </a:cubicBezTo>
                <a:cubicBezTo>
                  <a:pt x="428478" y="1237673"/>
                  <a:pt x="438673" y="1255697"/>
                  <a:pt x="446951" y="1274618"/>
                </a:cubicBezTo>
                <a:cubicBezTo>
                  <a:pt x="460242" y="1304998"/>
                  <a:pt x="483897" y="1366982"/>
                  <a:pt x="483897" y="1366982"/>
                </a:cubicBezTo>
                <a:cubicBezTo>
                  <a:pt x="486976" y="1382376"/>
                  <a:pt x="488622" y="1398127"/>
                  <a:pt x="493133" y="1413164"/>
                </a:cubicBezTo>
                <a:cubicBezTo>
                  <a:pt x="497897" y="1429045"/>
                  <a:pt x="507585" y="1443261"/>
                  <a:pt x="511606" y="1459346"/>
                </a:cubicBezTo>
                <a:cubicBezTo>
                  <a:pt x="516886" y="1480466"/>
                  <a:pt x="517763" y="1502449"/>
                  <a:pt x="520842" y="1524000"/>
                </a:cubicBezTo>
                <a:cubicBezTo>
                  <a:pt x="519972" y="1544885"/>
                  <a:pt x="524195" y="1719106"/>
                  <a:pt x="502370" y="1791855"/>
                </a:cubicBezTo>
                <a:cubicBezTo>
                  <a:pt x="497606" y="1807736"/>
                  <a:pt x="490055" y="1822643"/>
                  <a:pt x="483897" y="1838037"/>
                </a:cubicBezTo>
                <a:cubicBezTo>
                  <a:pt x="482357" y="1848817"/>
                  <a:pt x="471778" y="1931400"/>
                  <a:pt x="465424" y="1948873"/>
                </a:cubicBezTo>
                <a:cubicBezTo>
                  <a:pt x="458366" y="1968283"/>
                  <a:pt x="446951" y="1985818"/>
                  <a:pt x="437715" y="2004291"/>
                </a:cubicBezTo>
                <a:cubicBezTo>
                  <a:pt x="414178" y="2145516"/>
                  <a:pt x="448881" y="1970796"/>
                  <a:pt x="400770" y="2115127"/>
                </a:cubicBezTo>
                <a:cubicBezTo>
                  <a:pt x="394848" y="2132894"/>
                  <a:pt x="396461" y="2152478"/>
                  <a:pt x="391533" y="2170546"/>
                </a:cubicBezTo>
                <a:cubicBezTo>
                  <a:pt x="387170" y="2186541"/>
                  <a:pt x="378303" y="2200998"/>
                  <a:pt x="373060" y="2216727"/>
                </a:cubicBezTo>
                <a:cubicBezTo>
                  <a:pt x="365972" y="2237991"/>
                  <a:pt x="361180" y="2259959"/>
                  <a:pt x="354588" y="2281382"/>
                </a:cubicBezTo>
                <a:cubicBezTo>
                  <a:pt x="348862" y="2299993"/>
                  <a:pt x="341841" y="2318189"/>
                  <a:pt x="336115" y="2336800"/>
                </a:cubicBezTo>
                <a:cubicBezTo>
                  <a:pt x="279128" y="2522005"/>
                  <a:pt x="349207" y="2293669"/>
                  <a:pt x="308406" y="2456873"/>
                </a:cubicBezTo>
                <a:cubicBezTo>
                  <a:pt x="297534" y="2500362"/>
                  <a:pt x="283775" y="2543079"/>
                  <a:pt x="271460" y="2586182"/>
                </a:cubicBezTo>
                <a:cubicBezTo>
                  <a:pt x="265302" y="2607734"/>
                  <a:pt x="256158" y="2628648"/>
                  <a:pt x="252988" y="2650837"/>
                </a:cubicBezTo>
                <a:cubicBezTo>
                  <a:pt x="229975" y="2811914"/>
                  <a:pt x="260909" y="2611232"/>
                  <a:pt x="225279" y="2789382"/>
                </a:cubicBezTo>
                <a:cubicBezTo>
                  <a:pt x="221009" y="2810730"/>
                  <a:pt x="220312" y="2832689"/>
                  <a:pt x="216042" y="2854037"/>
                </a:cubicBezTo>
                <a:cubicBezTo>
                  <a:pt x="211063" y="2878932"/>
                  <a:pt x="201744" y="2902884"/>
                  <a:pt x="197570" y="2927927"/>
                </a:cubicBezTo>
                <a:cubicBezTo>
                  <a:pt x="189409" y="2976896"/>
                  <a:pt x="185255" y="3026448"/>
                  <a:pt x="179097" y="3075709"/>
                </a:cubicBezTo>
                <a:lnTo>
                  <a:pt x="169860" y="3149600"/>
                </a:lnTo>
                <a:cubicBezTo>
                  <a:pt x="166781" y="3174230"/>
                  <a:pt x="164134" y="3198918"/>
                  <a:pt x="160624" y="3223491"/>
                </a:cubicBezTo>
                <a:cubicBezTo>
                  <a:pt x="157545" y="3245043"/>
                  <a:pt x="153932" y="3266525"/>
                  <a:pt x="151388" y="3288146"/>
                </a:cubicBezTo>
                <a:cubicBezTo>
                  <a:pt x="146335" y="3331098"/>
                  <a:pt x="136635" y="3441190"/>
                  <a:pt x="132915" y="3482109"/>
                </a:cubicBezTo>
                <a:cubicBezTo>
                  <a:pt x="135994" y="3583709"/>
                  <a:pt x="136665" y="3685411"/>
                  <a:pt x="142151" y="3786909"/>
                </a:cubicBezTo>
                <a:cubicBezTo>
                  <a:pt x="142836" y="3799585"/>
                  <a:pt x="147740" y="3811696"/>
                  <a:pt x="151388" y="3823855"/>
                </a:cubicBezTo>
                <a:cubicBezTo>
                  <a:pt x="160956" y="3855748"/>
                  <a:pt x="170527" y="3887728"/>
                  <a:pt x="188333" y="3916218"/>
                </a:cubicBezTo>
                <a:cubicBezTo>
                  <a:pt x="196492" y="3929272"/>
                  <a:pt x="205687" y="3941773"/>
                  <a:pt x="216042" y="3953164"/>
                </a:cubicBezTo>
                <a:cubicBezTo>
                  <a:pt x="262954" y="4004767"/>
                  <a:pt x="279698" y="4021854"/>
                  <a:pt x="336115" y="4054764"/>
                </a:cubicBezTo>
                <a:cubicBezTo>
                  <a:pt x="363641" y="4070821"/>
                  <a:pt x="437687" y="4105046"/>
                  <a:pt x="465424" y="4110182"/>
                </a:cubicBezTo>
                <a:cubicBezTo>
                  <a:pt x="523261" y="4120893"/>
                  <a:pt x="582110" y="4127303"/>
                  <a:pt x="640915" y="4128655"/>
                </a:cubicBezTo>
                <a:lnTo>
                  <a:pt x="1444479" y="4147127"/>
                </a:lnTo>
                <a:lnTo>
                  <a:pt x="1638442" y="4156364"/>
                </a:lnTo>
                <a:cubicBezTo>
                  <a:pt x="1666260" y="4158219"/>
                  <a:pt x="1693729" y="4164135"/>
                  <a:pt x="1721570" y="4165600"/>
                </a:cubicBezTo>
                <a:cubicBezTo>
                  <a:pt x="1810784" y="4170296"/>
                  <a:pt x="1900139" y="4171758"/>
                  <a:pt x="1989424" y="4174837"/>
                </a:cubicBezTo>
                <a:cubicBezTo>
                  <a:pt x="2211645" y="4170796"/>
                  <a:pt x="2419185" y="4175215"/>
                  <a:pt x="2635970" y="4156364"/>
                </a:cubicBezTo>
                <a:cubicBezTo>
                  <a:pt x="2660698" y="4154214"/>
                  <a:pt x="2685230" y="4150206"/>
                  <a:pt x="2709860" y="4147127"/>
                </a:cubicBezTo>
                <a:cubicBezTo>
                  <a:pt x="2731412" y="4140970"/>
                  <a:pt x="2752536" y="4133051"/>
                  <a:pt x="2774515" y="4128655"/>
                </a:cubicBezTo>
                <a:cubicBezTo>
                  <a:pt x="2798855" y="4123787"/>
                  <a:pt x="2824066" y="4124286"/>
                  <a:pt x="2848406" y="4119418"/>
                </a:cubicBezTo>
                <a:cubicBezTo>
                  <a:pt x="2872455" y="4114608"/>
                  <a:pt x="2934079" y="4095795"/>
                  <a:pt x="2959242" y="4082473"/>
                </a:cubicBezTo>
                <a:cubicBezTo>
                  <a:pt x="3000114" y="4060835"/>
                  <a:pt x="3080760" y="4013409"/>
                  <a:pt x="3125497" y="3980873"/>
                </a:cubicBezTo>
                <a:cubicBezTo>
                  <a:pt x="3141440" y="3969278"/>
                  <a:pt x="3155047" y="3954511"/>
                  <a:pt x="3171679" y="3943927"/>
                </a:cubicBezTo>
                <a:cubicBezTo>
                  <a:pt x="3189103" y="3932839"/>
                  <a:pt x="3210177" y="3928062"/>
                  <a:pt x="3227097" y="3916218"/>
                </a:cubicBezTo>
                <a:cubicBezTo>
                  <a:pt x="3241365" y="3906231"/>
                  <a:pt x="3251025" y="3890844"/>
                  <a:pt x="3264042" y="3879273"/>
                </a:cubicBezTo>
                <a:cubicBezTo>
                  <a:pt x="3402256" y="3756416"/>
                  <a:pt x="3174172" y="3978377"/>
                  <a:pt x="3393351" y="3759200"/>
                </a:cubicBezTo>
                <a:lnTo>
                  <a:pt x="3467242" y="3685309"/>
                </a:lnTo>
                <a:cubicBezTo>
                  <a:pt x="3476478" y="3676073"/>
                  <a:pt x="3488231" y="3668801"/>
                  <a:pt x="3494951" y="3657600"/>
                </a:cubicBezTo>
                <a:cubicBezTo>
                  <a:pt x="3531621" y="3596484"/>
                  <a:pt x="3509966" y="3624112"/>
                  <a:pt x="3559606" y="3574473"/>
                </a:cubicBezTo>
                <a:cubicBezTo>
                  <a:pt x="3565764" y="3559079"/>
                  <a:pt x="3569390" y="3542411"/>
                  <a:pt x="3578079" y="3528291"/>
                </a:cubicBezTo>
                <a:cubicBezTo>
                  <a:pt x="3594215" y="3502070"/>
                  <a:pt x="3633497" y="3454400"/>
                  <a:pt x="3633497" y="3454400"/>
                </a:cubicBezTo>
                <a:cubicBezTo>
                  <a:pt x="3639655" y="3435927"/>
                  <a:pt x="3643912" y="3416709"/>
                  <a:pt x="3651970" y="3398982"/>
                </a:cubicBezTo>
                <a:cubicBezTo>
                  <a:pt x="3694815" y="3304723"/>
                  <a:pt x="3666462" y="3403792"/>
                  <a:pt x="3707388" y="3297382"/>
                </a:cubicBezTo>
                <a:cubicBezTo>
                  <a:pt x="3767749" y="3140440"/>
                  <a:pt x="3682465" y="3319513"/>
                  <a:pt x="3753570" y="3177309"/>
                </a:cubicBezTo>
                <a:cubicBezTo>
                  <a:pt x="3757534" y="3149560"/>
                  <a:pt x="3763939" y="3096183"/>
                  <a:pt x="3772042" y="3066473"/>
                </a:cubicBezTo>
                <a:cubicBezTo>
                  <a:pt x="3777165" y="3047687"/>
                  <a:pt x="3784357" y="3029528"/>
                  <a:pt x="3790515" y="3011055"/>
                </a:cubicBezTo>
                <a:cubicBezTo>
                  <a:pt x="3807857" y="2802941"/>
                  <a:pt x="3807740" y="2864153"/>
                  <a:pt x="3781279" y="2540000"/>
                </a:cubicBezTo>
                <a:cubicBezTo>
                  <a:pt x="3774260" y="2454011"/>
                  <a:pt x="3763263" y="2461628"/>
                  <a:pt x="3744333" y="2392218"/>
                </a:cubicBezTo>
                <a:cubicBezTo>
                  <a:pt x="3740202" y="2377073"/>
                  <a:pt x="3739228" y="2361182"/>
                  <a:pt x="3735097" y="2346037"/>
                </a:cubicBezTo>
                <a:cubicBezTo>
                  <a:pt x="3712451" y="2263003"/>
                  <a:pt x="3722945" y="2318818"/>
                  <a:pt x="3698151" y="2244437"/>
                </a:cubicBezTo>
                <a:cubicBezTo>
                  <a:pt x="3669658" y="2158959"/>
                  <a:pt x="3717773" y="2265207"/>
                  <a:pt x="3661206" y="2152073"/>
                </a:cubicBezTo>
                <a:cubicBezTo>
                  <a:pt x="3643381" y="2080770"/>
                  <a:pt x="3665475" y="2148835"/>
                  <a:pt x="3624260" y="2078182"/>
                </a:cubicBezTo>
                <a:cubicBezTo>
                  <a:pt x="3610385" y="2054396"/>
                  <a:pt x="3599630" y="2028921"/>
                  <a:pt x="3587315" y="2004291"/>
                </a:cubicBezTo>
                <a:cubicBezTo>
                  <a:pt x="3581157" y="1991976"/>
                  <a:pt x="3577103" y="1978361"/>
                  <a:pt x="3568842" y="1967346"/>
                </a:cubicBezTo>
                <a:cubicBezTo>
                  <a:pt x="3465089" y="1829006"/>
                  <a:pt x="3609893" y="2018453"/>
                  <a:pt x="3513424" y="1902691"/>
                </a:cubicBezTo>
                <a:cubicBezTo>
                  <a:pt x="3506317" y="1894163"/>
                  <a:pt x="3502058" y="1883510"/>
                  <a:pt x="3494951" y="1874982"/>
                </a:cubicBezTo>
                <a:cubicBezTo>
                  <a:pt x="3486589" y="1864947"/>
                  <a:pt x="3475604" y="1857308"/>
                  <a:pt x="3467242" y="1847273"/>
                </a:cubicBezTo>
                <a:cubicBezTo>
                  <a:pt x="3460136" y="1838745"/>
                  <a:pt x="3455994" y="1827992"/>
                  <a:pt x="3448770" y="1819564"/>
                </a:cubicBezTo>
                <a:cubicBezTo>
                  <a:pt x="3413507" y="1778423"/>
                  <a:pt x="3420240" y="1789949"/>
                  <a:pt x="3384115" y="1764146"/>
                </a:cubicBezTo>
                <a:cubicBezTo>
                  <a:pt x="3371589" y="1755199"/>
                  <a:pt x="3360939" y="1743321"/>
                  <a:pt x="3347170" y="1736437"/>
                </a:cubicBezTo>
                <a:cubicBezTo>
                  <a:pt x="3329753" y="1727729"/>
                  <a:pt x="3310224" y="1724122"/>
                  <a:pt x="3291751" y="1717964"/>
                </a:cubicBezTo>
                <a:cubicBezTo>
                  <a:pt x="3255927" y="1706022"/>
                  <a:pt x="3231842" y="1697204"/>
                  <a:pt x="3190151" y="1690255"/>
                </a:cubicBezTo>
                <a:cubicBezTo>
                  <a:pt x="3171678" y="1687176"/>
                  <a:pt x="3153097" y="1684691"/>
                  <a:pt x="3134733" y="1681018"/>
                </a:cubicBezTo>
                <a:cubicBezTo>
                  <a:pt x="3122286" y="1678528"/>
                  <a:pt x="3110235" y="1674271"/>
                  <a:pt x="3097788" y="1671782"/>
                </a:cubicBezTo>
                <a:cubicBezTo>
                  <a:pt x="3079424" y="1668109"/>
                  <a:pt x="3060795" y="1665896"/>
                  <a:pt x="3042370" y="1662546"/>
                </a:cubicBezTo>
                <a:cubicBezTo>
                  <a:pt x="2952371" y="1646182"/>
                  <a:pt x="3041746" y="1662376"/>
                  <a:pt x="2940770" y="1634837"/>
                </a:cubicBezTo>
                <a:cubicBezTo>
                  <a:pt x="2925624" y="1630706"/>
                  <a:pt x="2909818" y="1629408"/>
                  <a:pt x="2894588" y="1625600"/>
                </a:cubicBezTo>
                <a:cubicBezTo>
                  <a:pt x="2757899" y="1591427"/>
                  <a:pt x="2891792" y="1619498"/>
                  <a:pt x="2783751" y="1597891"/>
                </a:cubicBezTo>
                <a:cubicBezTo>
                  <a:pt x="2685313" y="1558514"/>
                  <a:pt x="2789507" y="1596942"/>
                  <a:pt x="2691388" y="1570182"/>
                </a:cubicBezTo>
                <a:cubicBezTo>
                  <a:pt x="2672602" y="1565059"/>
                  <a:pt x="2654270" y="1558363"/>
                  <a:pt x="2635970" y="1551709"/>
                </a:cubicBezTo>
                <a:cubicBezTo>
                  <a:pt x="2620388" y="1546043"/>
                  <a:pt x="2605784" y="1537599"/>
                  <a:pt x="2589788" y="1533237"/>
                </a:cubicBezTo>
                <a:cubicBezTo>
                  <a:pt x="2571720" y="1528309"/>
                  <a:pt x="2552538" y="1528542"/>
                  <a:pt x="2534370" y="1524000"/>
                </a:cubicBezTo>
                <a:cubicBezTo>
                  <a:pt x="2515479" y="1519277"/>
                  <a:pt x="2497183" y="1512364"/>
                  <a:pt x="2478951" y="1505527"/>
                </a:cubicBezTo>
                <a:cubicBezTo>
                  <a:pt x="2447903" y="1493884"/>
                  <a:pt x="2419296" y="1474033"/>
                  <a:pt x="2386588" y="1468582"/>
                </a:cubicBezTo>
                <a:cubicBezTo>
                  <a:pt x="2377275" y="1467030"/>
                  <a:pt x="2297904" y="1454414"/>
                  <a:pt x="2284988" y="1450109"/>
                </a:cubicBezTo>
                <a:cubicBezTo>
                  <a:pt x="2253530" y="1439623"/>
                  <a:pt x="2225140" y="1419668"/>
                  <a:pt x="2192624" y="1413164"/>
                </a:cubicBezTo>
                <a:cubicBezTo>
                  <a:pt x="2053257" y="1385289"/>
                  <a:pt x="2226956" y="1420792"/>
                  <a:pt x="2109497" y="1394691"/>
                </a:cubicBezTo>
                <a:cubicBezTo>
                  <a:pt x="2094172" y="1391286"/>
                  <a:pt x="2078461" y="1389586"/>
                  <a:pt x="2063315" y="1385455"/>
                </a:cubicBezTo>
                <a:cubicBezTo>
                  <a:pt x="2044529" y="1380332"/>
                  <a:pt x="2026370" y="1373140"/>
                  <a:pt x="2007897" y="1366982"/>
                </a:cubicBezTo>
                <a:cubicBezTo>
                  <a:pt x="1998661" y="1363903"/>
                  <a:pt x="1989633" y="1360107"/>
                  <a:pt x="1980188" y="1357746"/>
                </a:cubicBezTo>
                <a:lnTo>
                  <a:pt x="1943242" y="1348509"/>
                </a:lnTo>
                <a:cubicBezTo>
                  <a:pt x="1940163" y="1339273"/>
                  <a:pt x="1934006" y="1330536"/>
                  <a:pt x="1934006" y="1320800"/>
                </a:cubicBezTo>
                <a:cubicBezTo>
                  <a:pt x="1934006" y="1290986"/>
                  <a:pt x="1942604" y="1268409"/>
                  <a:pt x="1961715" y="1246909"/>
                </a:cubicBezTo>
                <a:cubicBezTo>
                  <a:pt x="1979071" y="1227383"/>
                  <a:pt x="1992349" y="1199752"/>
                  <a:pt x="2017133" y="1191491"/>
                </a:cubicBezTo>
                <a:cubicBezTo>
                  <a:pt x="2026369" y="1188412"/>
                  <a:pt x="2035893" y="1186090"/>
                  <a:pt x="2044842" y="1182255"/>
                </a:cubicBezTo>
                <a:cubicBezTo>
                  <a:pt x="2057498" y="1176831"/>
                  <a:pt x="2068504" y="1167405"/>
                  <a:pt x="2081788" y="1163782"/>
                </a:cubicBezTo>
                <a:cubicBezTo>
                  <a:pt x="2102791" y="1158054"/>
                  <a:pt x="2124891" y="1157625"/>
                  <a:pt x="2146442" y="1154546"/>
                </a:cubicBezTo>
                <a:cubicBezTo>
                  <a:pt x="2186466" y="1157625"/>
                  <a:pt x="2226647" y="1159092"/>
                  <a:pt x="2266515" y="1163782"/>
                </a:cubicBezTo>
                <a:cubicBezTo>
                  <a:pt x="2296586" y="1167320"/>
                  <a:pt x="2321662" y="1180998"/>
                  <a:pt x="2349642" y="1191491"/>
                </a:cubicBezTo>
                <a:cubicBezTo>
                  <a:pt x="2358758" y="1194909"/>
                  <a:pt x="2368115" y="1197648"/>
                  <a:pt x="2377351" y="1200727"/>
                </a:cubicBezTo>
                <a:cubicBezTo>
                  <a:pt x="2456750" y="1253661"/>
                  <a:pt x="2356298" y="1190201"/>
                  <a:pt x="2432770" y="1228437"/>
                </a:cubicBezTo>
                <a:cubicBezTo>
                  <a:pt x="2442699" y="1233401"/>
                  <a:pt x="2450276" y="1242536"/>
                  <a:pt x="2460479" y="1246909"/>
                </a:cubicBezTo>
                <a:cubicBezTo>
                  <a:pt x="2472147" y="1251909"/>
                  <a:pt x="2485538" y="1251689"/>
                  <a:pt x="2497424" y="1256146"/>
                </a:cubicBezTo>
                <a:cubicBezTo>
                  <a:pt x="2510316" y="1260981"/>
                  <a:pt x="2521714" y="1269194"/>
                  <a:pt x="2534370" y="1274618"/>
                </a:cubicBezTo>
                <a:cubicBezTo>
                  <a:pt x="2543319" y="1278453"/>
                  <a:pt x="2553130" y="1280020"/>
                  <a:pt x="2562079" y="1283855"/>
                </a:cubicBezTo>
                <a:cubicBezTo>
                  <a:pt x="2574734" y="1289279"/>
                  <a:pt x="2587070" y="1295496"/>
                  <a:pt x="2599024" y="1302327"/>
                </a:cubicBezTo>
                <a:cubicBezTo>
                  <a:pt x="2608662" y="1307834"/>
                  <a:pt x="2616301" y="1317006"/>
                  <a:pt x="2626733" y="1320800"/>
                </a:cubicBezTo>
                <a:cubicBezTo>
                  <a:pt x="2650593" y="1329476"/>
                  <a:pt x="2675994" y="1333115"/>
                  <a:pt x="2700624" y="1339273"/>
                </a:cubicBezTo>
                <a:lnTo>
                  <a:pt x="2737570" y="1348509"/>
                </a:lnTo>
                <a:cubicBezTo>
                  <a:pt x="2762200" y="1360824"/>
                  <a:pt x="2784745" y="1378776"/>
                  <a:pt x="2811460" y="1385455"/>
                </a:cubicBezTo>
                <a:lnTo>
                  <a:pt x="2885351" y="1403927"/>
                </a:lnTo>
                <a:cubicBezTo>
                  <a:pt x="2946806" y="1434654"/>
                  <a:pt x="2896861" y="1413732"/>
                  <a:pt x="2968479" y="1431637"/>
                </a:cubicBezTo>
                <a:cubicBezTo>
                  <a:pt x="3038900" y="1449242"/>
                  <a:pt x="2946756" y="1432833"/>
                  <a:pt x="3033133" y="1450109"/>
                </a:cubicBezTo>
                <a:cubicBezTo>
                  <a:pt x="3051497" y="1453782"/>
                  <a:pt x="3070078" y="1456267"/>
                  <a:pt x="3088551" y="1459346"/>
                </a:cubicBezTo>
                <a:cubicBezTo>
                  <a:pt x="3150127" y="1456267"/>
                  <a:pt x="3212102" y="1457756"/>
                  <a:pt x="3273279" y="1450109"/>
                </a:cubicBezTo>
                <a:cubicBezTo>
                  <a:pt x="3286941" y="1448401"/>
                  <a:pt x="3297569" y="1437061"/>
                  <a:pt x="3310224" y="1431637"/>
                </a:cubicBezTo>
                <a:cubicBezTo>
                  <a:pt x="3319173" y="1427802"/>
                  <a:pt x="3328697" y="1425479"/>
                  <a:pt x="3337933" y="1422400"/>
                </a:cubicBezTo>
                <a:cubicBezTo>
                  <a:pt x="3350248" y="1410085"/>
                  <a:pt x="3363308" y="1398472"/>
                  <a:pt x="3374879" y="1385455"/>
                </a:cubicBezTo>
                <a:cubicBezTo>
                  <a:pt x="3470540" y="1277836"/>
                  <a:pt x="3355622" y="1395475"/>
                  <a:pt x="3448770" y="1302327"/>
                </a:cubicBezTo>
                <a:cubicBezTo>
                  <a:pt x="3510027" y="1179810"/>
                  <a:pt x="3435713" y="1332796"/>
                  <a:pt x="3476479" y="1237673"/>
                </a:cubicBezTo>
                <a:cubicBezTo>
                  <a:pt x="3517244" y="1142553"/>
                  <a:pt x="3471384" y="1271429"/>
                  <a:pt x="3513424" y="1145309"/>
                </a:cubicBezTo>
                <a:cubicBezTo>
                  <a:pt x="3516503" y="1136073"/>
                  <a:pt x="3521059" y="1127203"/>
                  <a:pt x="3522660" y="1117600"/>
                </a:cubicBezTo>
                <a:cubicBezTo>
                  <a:pt x="3530747" y="1069083"/>
                  <a:pt x="3536508" y="1039165"/>
                  <a:pt x="3541133" y="988291"/>
                </a:cubicBezTo>
                <a:cubicBezTo>
                  <a:pt x="3545045" y="945256"/>
                  <a:pt x="3547291" y="902085"/>
                  <a:pt x="3550370" y="858982"/>
                </a:cubicBezTo>
                <a:cubicBezTo>
                  <a:pt x="3536160" y="418507"/>
                  <a:pt x="3571804" y="677971"/>
                  <a:pt x="3531897" y="544946"/>
                </a:cubicBezTo>
                <a:cubicBezTo>
                  <a:pt x="3525456" y="523477"/>
                  <a:pt x="3519865" y="501760"/>
                  <a:pt x="3513424" y="480291"/>
                </a:cubicBezTo>
                <a:cubicBezTo>
                  <a:pt x="3510626" y="470966"/>
                  <a:pt x="3508542" y="461290"/>
                  <a:pt x="3504188" y="452582"/>
                </a:cubicBezTo>
                <a:cubicBezTo>
                  <a:pt x="3499224" y="442653"/>
                  <a:pt x="3491223" y="434511"/>
                  <a:pt x="3485715" y="424873"/>
                </a:cubicBezTo>
                <a:cubicBezTo>
                  <a:pt x="3476058" y="407974"/>
                  <a:pt x="3463770" y="375217"/>
                  <a:pt x="3448770" y="360218"/>
                </a:cubicBezTo>
                <a:cubicBezTo>
                  <a:pt x="3431767" y="343215"/>
                  <a:pt x="3411323" y="330012"/>
                  <a:pt x="3393351" y="314037"/>
                </a:cubicBezTo>
                <a:cubicBezTo>
                  <a:pt x="3383588" y="305359"/>
                  <a:pt x="3375953" y="294347"/>
                  <a:pt x="3365642" y="286327"/>
                </a:cubicBezTo>
                <a:cubicBezTo>
                  <a:pt x="3332694" y="260700"/>
                  <a:pt x="3293192" y="238124"/>
                  <a:pt x="3254806" y="221673"/>
                </a:cubicBezTo>
                <a:cubicBezTo>
                  <a:pt x="3230628" y="211311"/>
                  <a:pt x="3205773" y="202569"/>
                  <a:pt x="3180915" y="193964"/>
                </a:cubicBezTo>
                <a:cubicBezTo>
                  <a:pt x="3103382" y="167126"/>
                  <a:pt x="2997690" y="130071"/>
                  <a:pt x="2913060" y="110837"/>
                </a:cubicBezTo>
                <a:cubicBezTo>
                  <a:pt x="2879494" y="103208"/>
                  <a:pt x="2845158" y="99385"/>
                  <a:pt x="2811460" y="92364"/>
                </a:cubicBezTo>
                <a:cubicBezTo>
                  <a:pt x="2691782" y="67431"/>
                  <a:pt x="2692697" y="59187"/>
                  <a:pt x="2571315" y="46182"/>
                </a:cubicBezTo>
                <a:cubicBezTo>
                  <a:pt x="2525294" y="41251"/>
                  <a:pt x="2478952" y="40025"/>
                  <a:pt x="2432770" y="36946"/>
                </a:cubicBezTo>
                <a:cubicBezTo>
                  <a:pt x="2389667" y="30788"/>
                  <a:pt x="2346890" y="21575"/>
                  <a:pt x="2303460" y="18473"/>
                </a:cubicBezTo>
                <a:cubicBezTo>
                  <a:pt x="2256093" y="15090"/>
                  <a:pt x="1762433" y="679"/>
                  <a:pt x="1740042" y="0"/>
                </a:cubicBezTo>
                <a:cubicBezTo>
                  <a:pt x="767167" y="12636"/>
                  <a:pt x="499291" y="24631"/>
                  <a:pt x="234515" y="36946"/>
                </a:cubicBezTo>
                <a:close/>
              </a:path>
            </a:pathLst>
          </a:custGeom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xmlns="" id="{97FDB323-5574-4C1F-A7AC-14E91E1C6AE7}"/>
              </a:ext>
            </a:extLst>
          </p:cNvPr>
          <p:cNvCxnSpPr>
            <a:cxnSpLocks/>
          </p:cNvCxnSpPr>
          <p:nvPr/>
        </p:nvCxnSpPr>
        <p:spPr>
          <a:xfrm>
            <a:off x="5614553" y="3694545"/>
            <a:ext cx="1811484" cy="134620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xmlns="" id="{15BCF7D0-63B9-471A-8ABA-C5AA3153988E}"/>
              </a:ext>
            </a:extLst>
          </p:cNvPr>
          <p:cNvSpPr/>
          <p:nvPr/>
        </p:nvSpPr>
        <p:spPr>
          <a:xfrm>
            <a:off x="2612015" y="3091877"/>
            <a:ext cx="3990916" cy="711200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Б</a:t>
            </a:r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удет урок …</a:t>
            </a:r>
          </a:p>
        </p:txBody>
      </p:sp>
    </p:spTree>
    <p:extLst>
      <p:ext uri="{BB962C8B-B14F-4D97-AF65-F5344CB8AC3E}">
        <p14:creationId xmlns:p14="http://schemas.microsoft.com/office/powerpoint/2010/main" val="7738783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7" grpId="0" animBg="1"/>
      <p:bldP spid="8" grpId="0" animBg="1"/>
      <p:bldP spid="2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="" xmlns:a16="http://schemas.microsoft.com/office/drawing/2014/main" id="{81848EF4-8DB7-42D9-8B92-F85C0C0D2BFE}"/>
              </a:ext>
            </a:extLst>
          </p:cNvPr>
          <p:cNvSpPr/>
          <p:nvPr/>
        </p:nvSpPr>
        <p:spPr>
          <a:xfrm>
            <a:off x="2757054" y="360218"/>
            <a:ext cx="3103418" cy="822036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Настрой на урок</a:t>
            </a:r>
          </a:p>
        </p:txBody>
      </p:sp>
      <p:pic>
        <p:nvPicPr>
          <p:cNvPr id="2" name="Выход богатырей - с самого начала!!!!!!!! (www.hotplayer.ru)">
            <a:hlinkClick r:id="" action="ppaction://media"/>
            <a:extLst>
              <a:ext uri="{FF2B5EF4-FFF2-40B4-BE49-F238E27FC236}">
                <a16:creationId xmlns="" xmlns:a16="http://schemas.microsoft.com/office/drawing/2014/main" id="{950E009C-3129-4168-ABCF-D0ECB004582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60107" y="5417820"/>
            <a:ext cx="288608" cy="384810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933445F7-40B6-42C4-BAB2-4F06E83FF9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43" y="182880"/>
            <a:ext cx="8915400" cy="653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09218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74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="" xmlns:a16="http://schemas.microsoft.com/office/drawing/2014/main" id="{81848EF4-8DB7-42D9-8B92-F85C0C0D2BFE}"/>
              </a:ext>
            </a:extLst>
          </p:cNvPr>
          <p:cNvSpPr/>
          <p:nvPr/>
        </p:nvSpPr>
        <p:spPr>
          <a:xfrm>
            <a:off x="3269674" y="332510"/>
            <a:ext cx="3381383" cy="822036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Тема урока</a:t>
            </a: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="" xmlns:a16="http://schemas.microsoft.com/office/drawing/2014/main" id="{263E9F07-394B-4CE9-AE31-D4D6A799C51F}"/>
              </a:ext>
            </a:extLst>
          </p:cNvPr>
          <p:cNvSpPr/>
          <p:nvPr/>
        </p:nvSpPr>
        <p:spPr>
          <a:xfrm>
            <a:off x="2238591" y="1547091"/>
            <a:ext cx="5692626" cy="822036"/>
          </a:xfrm>
          <a:prstGeom prst="roundRect">
            <a:avLst/>
          </a:prstGeom>
          <a:solidFill>
            <a:srgbClr val="DF92EE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Заглавная</a:t>
            </a:r>
            <a:r>
              <a:rPr lang="ru-RU" sz="4800" b="1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 </a:t>
            </a:r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буква б</a:t>
            </a:r>
          </a:p>
        </p:txBody>
      </p:sp>
      <p:pic>
        <p:nvPicPr>
          <p:cNvPr id="1030" name="Picture 6">
            <a:extLst>
              <a:ext uri="{FF2B5EF4-FFF2-40B4-BE49-F238E27FC236}">
                <a16:creationId xmlns="" xmlns:a16="http://schemas.microsoft.com/office/drawing/2014/main" id="{C42528F4-21EC-4F60-AA7E-209F4AF0EB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073" y="3198091"/>
            <a:ext cx="1864519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35320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="" xmlns:a16="http://schemas.microsoft.com/office/drawing/2014/main" id="{81848EF4-8DB7-42D9-8B92-F85C0C0D2BFE}"/>
              </a:ext>
            </a:extLst>
          </p:cNvPr>
          <p:cNvSpPr/>
          <p:nvPr/>
        </p:nvSpPr>
        <p:spPr>
          <a:xfrm>
            <a:off x="2154382" y="341746"/>
            <a:ext cx="6036717" cy="822036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Пальчиковая гимнастика</a:t>
            </a:r>
          </a:p>
        </p:txBody>
      </p:sp>
      <p:pic>
        <p:nvPicPr>
          <p:cNvPr id="5" name="Picture 6">
            <a:extLst>
              <a:ext uri="{FF2B5EF4-FFF2-40B4-BE49-F238E27FC236}">
                <a16:creationId xmlns="" xmlns:a16="http://schemas.microsoft.com/office/drawing/2014/main" id="{FAC3EBE5-3EB2-4D03-98A4-3FC802E350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237" y="1560173"/>
            <a:ext cx="2515682" cy="4626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>
            <a:extLst>
              <a:ext uri="{FF2B5EF4-FFF2-40B4-BE49-F238E27FC236}">
                <a16:creationId xmlns="" xmlns:a16="http://schemas.microsoft.com/office/drawing/2014/main" id="{E80F6939-0F64-4022-A066-8E71CBFED2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15905">
            <a:off x="1084178" y="2417706"/>
            <a:ext cx="3086369" cy="2911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83649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250825" y="260350"/>
            <a:ext cx="4826000" cy="193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ru-RU" sz="30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Я тетрадочку открою</a:t>
            </a:r>
            <a:br>
              <a:rPr lang="ru-RU" sz="30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И как надо положу.</a:t>
            </a:r>
            <a:br>
              <a:rPr lang="ru-RU" sz="30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Я друзья от вас не скрою:</a:t>
            </a:r>
            <a:br>
              <a:rPr lang="ru-RU" sz="30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Ручку я вот так держу!</a:t>
            </a:r>
          </a:p>
        </p:txBody>
      </p:sp>
      <p:pic>
        <p:nvPicPr>
          <p:cNvPr id="26627" name="Picture 3" descr="IM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89" t="11496" r="9680" b="16501"/>
          <a:stretch>
            <a:fillRect/>
          </a:stretch>
        </p:blipFill>
        <p:spPr bwMode="auto">
          <a:xfrm>
            <a:off x="4859338" y="692150"/>
            <a:ext cx="3960812" cy="4824413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26629" name="TextBox 1"/>
          <p:cNvSpPr txBox="1">
            <a:spLocks noChangeArrowheads="1"/>
          </p:cNvSpPr>
          <p:nvPr/>
        </p:nvSpPr>
        <p:spPr bwMode="auto">
          <a:xfrm>
            <a:off x="1331913" y="5661025"/>
            <a:ext cx="374491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СТР. 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 descr="https://uchebnikishkolarossii.ru/image/cache/catalog/products/goreckij-fedosova-propisi-1-klass-komplekt-v-4-h-chastyah-chast-3-1200x630.jpe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46" r="31800"/>
          <a:stretch/>
        </p:blipFill>
        <p:spPr bwMode="auto">
          <a:xfrm>
            <a:off x="1115616" y="2228022"/>
            <a:ext cx="2319416" cy="3368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89349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="" xmlns:a16="http://schemas.microsoft.com/office/drawing/2014/main" id="{81848EF4-8DB7-42D9-8B92-F85C0C0D2BFE}"/>
              </a:ext>
            </a:extLst>
          </p:cNvPr>
          <p:cNvSpPr/>
          <p:nvPr/>
        </p:nvSpPr>
        <p:spPr>
          <a:xfrm>
            <a:off x="3154680" y="341746"/>
            <a:ext cx="3412375" cy="822036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Найди элементы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="" xmlns:a16="http://schemas.microsoft.com/office/drawing/2014/main" id="{CFD752BD-5B97-4238-BA78-5BB02B929D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877" y="1370207"/>
            <a:ext cx="1998222" cy="2203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>
            <a:extLst>
              <a:ext uri="{FF2B5EF4-FFF2-40B4-BE49-F238E27FC236}">
                <a16:creationId xmlns="" xmlns:a16="http://schemas.microsoft.com/office/drawing/2014/main" id="{0550E938-6BD4-482A-871A-5606E3E8CE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350" y="3774317"/>
            <a:ext cx="1998222" cy="2203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>
            <a:extLst>
              <a:ext uri="{FF2B5EF4-FFF2-40B4-BE49-F238E27FC236}">
                <a16:creationId xmlns="" xmlns:a16="http://schemas.microsoft.com/office/drawing/2014/main" id="{4EE30701-ED01-4399-ACBC-2184D29754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9774" y="1367502"/>
            <a:ext cx="1998222" cy="2203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>
            <a:extLst>
              <a:ext uri="{FF2B5EF4-FFF2-40B4-BE49-F238E27FC236}">
                <a16:creationId xmlns="" xmlns:a16="http://schemas.microsoft.com/office/drawing/2014/main" id="{416F382B-0006-4771-98F9-6700F4D4F7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2392" y="3774317"/>
            <a:ext cx="1998222" cy="2203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>
            <a:extLst>
              <a:ext uri="{FF2B5EF4-FFF2-40B4-BE49-F238E27FC236}">
                <a16:creationId xmlns="" xmlns:a16="http://schemas.microsoft.com/office/drawing/2014/main" id="{B899114A-132A-4044-AB9E-E780627597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2654" y="1367502"/>
            <a:ext cx="1998222" cy="2203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>
            <a:extLst>
              <a:ext uri="{FF2B5EF4-FFF2-40B4-BE49-F238E27FC236}">
                <a16:creationId xmlns="" xmlns:a16="http://schemas.microsoft.com/office/drawing/2014/main" id="{EB7E66E5-7DCF-4158-999A-3C1282C1F0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1765" y="3774317"/>
            <a:ext cx="1998222" cy="2203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Group 29">
            <a:extLst>
              <a:ext uri="{FF2B5EF4-FFF2-40B4-BE49-F238E27FC236}">
                <a16:creationId xmlns="" xmlns:a16="http://schemas.microsoft.com/office/drawing/2014/main" id="{43A4DABD-92A8-42D5-B269-9BA6E6EC2431}"/>
              </a:ext>
            </a:extLst>
          </p:cNvPr>
          <p:cNvGrpSpPr>
            <a:grpSpLocks/>
          </p:cNvGrpSpPr>
          <p:nvPr/>
        </p:nvGrpSpPr>
        <p:grpSpPr bwMode="auto">
          <a:xfrm>
            <a:off x="1060657" y="1479862"/>
            <a:ext cx="4445948" cy="3506609"/>
            <a:chOff x="861" y="462"/>
            <a:chExt cx="5338" cy="3839"/>
          </a:xfrm>
        </p:grpSpPr>
        <p:sp>
          <p:nvSpPr>
            <p:cNvPr id="14" name="Oval 25">
              <a:extLst>
                <a:ext uri="{FF2B5EF4-FFF2-40B4-BE49-F238E27FC236}">
                  <a16:creationId xmlns="" xmlns:a16="http://schemas.microsoft.com/office/drawing/2014/main" id="{8981079E-5E87-4BB9-A61B-9D3B77AFA2F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367641">
              <a:off x="861" y="462"/>
              <a:ext cx="545" cy="1406"/>
            </a:xfrm>
            <a:prstGeom prst="ellips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Freeform 28">
              <a:extLst>
                <a:ext uri="{FF2B5EF4-FFF2-40B4-BE49-F238E27FC236}">
                  <a16:creationId xmlns="" xmlns:a16="http://schemas.microsoft.com/office/drawing/2014/main" id="{0D356864-B74B-42B6-9462-DB3371E7F68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9" y="2341"/>
              <a:ext cx="1570" cy="1960"/>
            </a:xfrm>
            <a:custGeom>
              <a:avLst/>
              <a:gdLst>
                <a:gd name="T0" fmla="*/ 0 w 1570"/>
                <a:gd name="T1" fmla="*/ 1960 h 1960"/>
                <a:gd name="T2" fmla="*/ 733 w 1570"/>
                <a:gd name="T3" fmla="*/ 315 h 1960"/>
                <a:gd name="T4" fmla="*/ 1025 w 1570"/>
                <a:gd name="T5" fmla="*/ 68 h 1960"/>
                <a:gd name="T6" fmla="*/ 1570 w 1570"/>
                <a:gd name="T7" fmla="*/ 55 h 1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70" h="1960">
                  <a:moveTo>
                    <a:pt x="0" y="1960"/>
                  </a:moveTo>
                  <a:cubicBezTo>
                    <a:pt x="124" y="1686"/>
                    <a:pt x="562" y="630"/>
                    <a:pt x="733" y="315"/>
                  </a:cubicBezTo>
                  <a:cubicBezTo>
                    <a:pt x="904" y="0"/>
                    <a:pt x="886" y="111"/>
                    <a:pt x="1025" y="68"/>
                  </a:cubicBezTo>
                  <a:cubicBezTo>
                    <a:pt x="1164" y="25"/>
                    <a:pt x="1457" y="58"/>
                    <a:pt x="1570" y="55"/>
                  </a:cubicBezTo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dirty="0"/>
            </a:p>
          </p:txBody>
        </p:sp>
      </p:grpSp>
      <p:sp>
        <p:nvSpPr>
          <p:cNvPr id="16" name="Freeform 19">
            <a:extLst>
              <a:ext uri="{FF2B5EF4-FFF2-40B4-BE49-F238E27FC236}">
                <a16:creationId xmlns="" xmlns:a16="http://schemas.microsoft.com/office/drawing/2014/main" id="{3A703D0F-4376-4AAF-9C63-C4532909F580}"/>
              </a:ext>
            </a:extLst>
          </p:cNvPr>
          <p:cNvSpPr>
            <a:spLocks/>
          </p:cNvSpPr>
          <p:nvPr/>
        </p:nvSpPr>
        <p:spPr bwMode="auto">
          <a:xfrm>
            <a:off x="7219094" y="2936207"/>
            <a:ext cx="860944" cy="2218788"/>
          </a:xfrm>
          <a:custGeom>
            <a:avLst/>
            <a:gdLst>
              <a:gd name="T0" fmla="*/ 0 w 576"/>
              <a:gd name="T1" fmla="*/ 1320 h 1320"/>
              <a:gd name="T2" fmla="*/ 576 w 576"/>
              <a:gd name="T3" fmla="*/ 0 h 132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76" h="1320">
                <a:moveTo>
                  <a:pt x="0" y="1320"/>
                </a:moveTo>
                <a:cubicBezTo>
                  <a:pt x="96" y="1100"/>
                  <a:pt x="456" y="275"/>
                  <a:pt x="576" y="0"/>
                </a:cubicBezTo>
              </a:path>
            </a:pathLst>
          </a:custGeom>
          <a:noFill/>
          <a:ln w="762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17" name="Freeform 14">
            <a:extLst>
              <a:ext uri="{FF2B5EF4-FFF2-40B4-BE49-F238E27FC236}">
                <a16:creationId xmlns="" xmlns:a16="http://schemas.microsoft.com/office/drawing/2014/main" id="{7BD13941-C95E-4632-98F1-AED434280D10}"/>
              </a:ext>
            </a:extLst>
          </p:cNvPr>
          <p:cNvSpPr>
            <a:spLocks/>
          </p:cNvSpPr>
          <p:nvPr/>
        </p:nvSpPr>
        <p:spPr bwMode="auto">
          <a:xfrm>
            <a:off x="3525384" y="1787647"/>
            <a:ext cx="582078" cy="703030"/>
          </a:xfrm>
          <a:custGeom>
            <a:avLst/>
            <a:gdLst>
              <a:gd name="T0" fmla="*/ 22 w 1801"/>
              <a:gd name="T1" fmla="*/ 2019 h 2417"/>
              <a:gd name="T2" fmla="*/ 22 w 1801"/>
              <a:gd name="T3" fmla="*/ 2226 h 2417"/>
              <a:gd name="T4" fmla="*/ 153 w 1801"/>
              <a:gd name="T5" fmla="*/ 2391 h 2417"/>
              <a:gd name="T6" fmla="*/ 466 w 1801"/>
              <a:gd name="T7" fmla="*/ 2316 h 2417"/>
              <a:gd name="T8" fmla="*/ 871 w 1801"/>
              <a:gd name="T9" fmla="*/ 1781 h 2417"/>
              <a:gd name="T10" fmla="*/ 1801 w 1801"/>
              <a:gd name="T11" fmla="*/ 0 h 2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01" h="2417">
                <a:moveTo>
                  <a:pt x="22" y="2019"/>
                </a:moveTo>
                <a:cubicBezTo>
                  <a:pt x="11" y="2091"/>
                  <a:pt x="0" y="2164"/>
                  <a:pt x="22" y="2226"/>
                </a:cubicBezTo>
                <a:cubicBezTo>
                  <a:pt x="44" y="2288"/>
                  <a:pt x="79" y="2377"/>
                  <a:pt x="153" y="2391"/>
                </a:cubicBezTo>
                <a:cubicBezTo>
                  <a:pt x="227" y="2406"/>
                  <a:pt x="346" y="2417"/>
                  <a:pt x="466" y="2316"/>
                </a:cubicBezTo>
                <a:cubicBezTo>
                  <a:pt x="585" y="2214"/>
                  <a:pt x="648" y="2167"/>
                  <a:pt x="871" y="1781"/>
                </a:cubicBezTo>
                <a:cubicBezTo>
                  <a:pt x="1094" y="1395"/>
                  <a:pt x="1607" y="371"/>
                  <a:pt x="1801" y="0"/>
                </a:cubicBezTo>
              </a:path>
            </a:pathLst>
          </a:custGeom>
          <a:noFill/>
          <a:ln w="762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18" name="Freeform 18">
            <a:extLst>
              <a:ext uri="{FF2B5EF4-FFF2-40B4-BE49-F238E27FC236}">
                <a16:creationId xmlns="" xmlns:a16="http://schemas.microsoft.com/office/drawing/2014/main" id="{D220E17C-A49C-403A-A2FA-2344C09B7EDE}"/>
              </a:ext>
            </a:extLst>
          </p:cNvPr>
          <p:cNvSpPr>
            <a:spLocks/>
          </p:cNvSpPr>
          <p:nvPr/>
        </p:nvSpPr>
        <p:spPr bwMode="auto">
          <a:xfrm>
            <a:off x="6200467" y="1591912"/>
            <a:ext cx="446549" cy="1121378"/>
          </a:xfrm>
          <a:custGeom>
            <a:avLst/>
            <a:gdLst>
              <a:gd name="T0" fmla="*/ 822 w 822"/>
              <a:gd name="T1" fmla="*/ 1038 h 1492"/>
              <a:gd name="T2" fmla="*/ 301 w 822"/>
              <a:gd name="T3" fmla="*/ 1431 h 1492"/>
              <a:gd name="T4" fmla="*/ 21 w 822"/>
              <a:gd name="T5" fmla="*/ 1402 h 1492"/>
              <a:gd name="T6" fmla="*/ 174 w 822"/>
              <a:gd name="T7" fmla="*/ 971 h 1492"/>
              <a:gd name="T8" fmla="*/ 601 w 822"/>
              <a:gd name="T9" fmla="*/ 0 h 1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2" h="1492">
                <a:moveTo>
                  <a:pt x="822" y="1038"/>
                </a:moveTo>
                <a:cubicBezTo>
                  <a:pt x="735" y="1103"/>
                  <a:pt x="434" y="1370"/>
                  <a:pt x="301" y="1431"/>
                </a:cubicBezTo>
                <a:cubicBezTo>
                  <a:pt x="168" y="1492"/>
                  <a:pt x="42" y="1479"/>
                  <a:pt x="21" y="1402"/>
                </a:cubicBezTo>
                <a:cubicBezTo>
                  <a:pt x="0" y="1325"/>
                  <a:pt x="78" y="1204"/>
                  <a:pt x="174" y="971"/>
                </a:cubicBezTo>
                <a:cubicBezTo>
                  <a:pt x="271" y="737"/>
                  <a:pt x="512" y="202"/>
                  <a:pt x="601" y="0"/>
                </a:cubicBezTo>
              </a:path>
            </a:pathLst>
          </a:custGeom>
          <a:noFill/>
          <a:ln w="762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" name="Freeform 11">
            <a:extLst>
              <a:ext uri="{FF2B5EF4-FFF2-40B4-BE49-F238E27FC236}">
                <a16:creationId xmlns="" xmlns:a16="http://schemas.microsoft.com/office/drawing/2014/main" id="{072459C2-6E4F-4AF5-9B05-952FA376C471}"/>
              </a:ext>
            </a:extLst>
          </p:cNvPr>
          <p:cNvSpPr>
            <a:spLocks/>
          </p:cNvSpPr>
          <p:nvPr/>
        </p:nvSpPr>
        <p:spPr bwMode="auto">
          <a:xfrm>
            <a:off x="1529904" y="4091322"/>
            <a:ext cx="422956" cy="937325"/>
          </a:xfrm>
          <a:custGeom>
            <a:avLst/>
            <a:gdLst>
              <a:gd name="T0" fmla="*/ 824 w 824"/>
              <a:gd name="T1" fmla="*/ 919 h 1341"/>
              <a:gd name="T2" fmla="*/ 540 w 824"/>
              <a:gd name="T3" fmla="*/ 1184 h 1341"/>
              <a:gd name="T4" fmla="*/ 138 w 824"/>
              <a:gd name="T5" fmla="*/ 1312 h 1341"/>
              <a:gd name="T6" fmla="*/ 1 w 824"/>
              <a:gd name="T7" fmla="*/ 1010 h 1341"/>
              <a:gd name="T8" fmla="*/ 129 w 824"/>
              <a:gd name="T9" fmla="*/ 517 h 1341"/>
              <a:gd name="T10" fmla="*/ 376 w 824"/>
              <a:gd name="T11" fmla="*/ 142 h 1341"/>
              <a:gd name="T12" fmla="*/ 650 w 824"/>
              <a:gd name="T13" fmla="*/ 41 h 1341"/>
              <a:gd name="T14" fmla="*/ 732 w 824"/>
              <a:gd name="T15" fmla="*/ 389 h 1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24" h="1341">
                <a:moveTo>
                  <a:pt x="824" y="919"/>
                </a:moveTo>
                <a:cubicBezTo>
                  <a:pt x="778" y="963"/>
                  <a:pt x="654" y="1118"/>
                  <a:pt x="540" y="1184"/>
                </a:cubicBezTo>
                <a:cubicBezTo>
                  <a:pt x="426" y="1250"/>
                  <a:pt x="228" y="1341"/>
                  <a:pt x="138" y="1312"/>
                </a:cubicBezTo>
                <a:cubicBezTo>
                  <a:pt x="48" y="1283"/>
                  <a:pt x="2" y="1142"/>
                  <a:pt x="1" y="1010"/>
                </a:cubicBezTo>
                <a:cubicBezTo>
                  <a:pt x="0" y="878"/>
                  <a:pt x="67" y="662"/>
                  <a:pt x="129" y="517"/>
                </a:cubicBezTo>
                <a:cubicBezTo>
                  <a:pt x="191" y="372"/>
                  <a:pt x="289" y="221"/>
                  <a:pt x="376" y="142"/>
                </a:cubicBezTo>
                <a:cubicBezTo>
                  <a:pt x="463" y="63"/>
                  <a:pt x="591" y="0"/>
                  <a:pt x="650" y="41"/>
                </a:cubicBezTo>
                <a:cubicBezTo>
                  <a:pt x="709" y="82"/>
                  <a:pt x="715" y="317"/>
                  <a:pt x="732" y="389"/>
                </a:cubicBezTo>
              </a:path>
            </a:pathLst>
          </a:custGeom>
          <a:noFill/>
          <a:ln w="762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37392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2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>
            <a:extLst>
              <a:ext uri="{FF2B5EF4-FFF2-40B4-BE49-F238E27FC236}">
                <a16:creationId xmlns="" xmlns:a16="http://schemas.microsoft.com/office/drawing/2014/main" id="{FAC3EBE5-3EB2-4D03-98A4-3FC802E350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073" y="3198091"/>
            <a:ext cx="1864519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="" xmlns:a16="http://schemas.microsoft.com/office/drawing/2014/main" id="{E83DEEEC-F9A6-4E3A-ACF8-4CC3A39E00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7476" y="232071"/>
            <a:ext cx="5463347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220112EB-C5D8-4AB3-816A-A4420D21C198}"/>
              </a:ext>
            </a:extLst>
          </p:cNvPr>
          <p:cNvSpPr/>
          <p:nvPr/>
        </p:nvSpPr>
        <p:spPr>
          <a:xfrm>
            <a:off x="3214838" y="1357163"/>
            <a:ext cx="1969406" cy="261106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0" b="1" dirty="0">
                <a:solidFill>
                  <a:schemeClr val="tx1"/>
                </a:solidFill>
              </a:rPr>
              <a:t>Б</a:t>
            </a:r>
            <a:endParaRPr lang="ru-RU" sz="25000" b="1" dirty="0">
              <a:solidFill>
                <a:schemeClr val="tx1"/>
              </a:solidFill>
            </a:endParaRPr>
          </a:p>
        </p:txBody>
      </p:sp>
      <p:pic>
        <p:nvPicPr>
          <p:cNvPr id="13" name="Рисунок 12" descr="https://ds04.infourok.ru/uploads/ex/0e59/0012d308-e47df8ac/hello_html_ma24d99b.pn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66" t="18755" r="50639" b="5446"/>
          <a:stretch/>
        </p:blipFill>
        <p:spPr bwMode="auto">
          <a:xfrm>
            <a:off x="5303520" y="1049154"/>
            <a:ext cx="2128838" cy="322707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900505490"/>
      </p:ext>
    </p:extLst>
  </p:cSld>
  <p:clrMapOvr>
    <a:masterClrMapping/>
  </p:clrMapOvr>
  <p:transition spd="slow">
    <p:push dir="u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I:\Разработки 1 класс\02. Уроки письма 2015\55 -57. Строчная и согласная буква Бб\99\Слайд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 descr="karanda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75" y="2643188"/>
            <a:ext cx="1928813" cy="239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37722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1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96296E-6 L -0.17709 -0.4993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54" y="-2497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709 -0.49931 C -0.18785 -0.46135 -0.19844 -0.42338 -0.21181 -0.37801 C -0.22518 -0.33264 -0.24011 -0.28565 -0.25781 -0.22755 C -0.27552 -0.16945 -0.3 -0.08704 -0.31823 -0.02917 C -0.33646 0.0287 -0.35365 0.08518 -0.36684 0.11944 C -0.38004 0.1537 -0.39132 0.16458 -0.39757 0.17592 C -0.40382 0.18727 -0.40104 0.18333 -0.404 0.18796 C -0.40695 0.19259 -0.41025 0.20046 -0.41563 0.20324 C -0.42101 0.20602 -0.43195 0.20879 -0.43611 0.20509 C -0.44028 0.20139 -0.44132 0.19236 -0.44115 0.18102 C -0.44097 0.16967 -0.44028 0.15532 -0.4349 0.13657 C -0.42952 0.11782 -0.42101 0.09328 -0.4092 0.06828 C -0.3974 0.04328 -0.37778 0.00949 -0.36424 -0.01389 C -0.3507 -0.03727 -0.34184 -0.05162 -0.32847 -0.07199 C -0.31511 -0.09236 -0.2974 -0.11736 -0.28351 -0.13681 C -0.26962 -0.15625 -0.25886 -0.175 -0.24514 -0.1882 C -0.23143 -0.20139 -0.21615 -0.21343 -0.20156 -0.21551 C -0.18698 -0.2176 -0.1691 -0.21366 -0.15781 -0.20023 C -0.14653 -0.18681 -0.13733 -0.15834 -0.13351 -0.13519 C -0.12969 -0.11204 -0.13195 -0.08866 -0.1349 -0.06158 C -0.13785 -0.03449 -0.14306 -0.00324 -0.15156 0.02731 C -0.16007 0.05787 -0.17222 0.0949 -0.18611 0.12129 C -0.2 0.14768 -0.21927 0.17199 -0.2349 0.18611 C -0.25052 0.20023 -0.26511 0.20509 -0.27969 0.20671 C -0.29427 0.20833 -0.31215 0.20486 -0.32205 0.19652 C -0.33195 0.18819 -0.33542 0.17268 -0.33872 0.15717 " pathEditMode="relative" rAng="0" ptsTypes="aaaaaaaaaaaaaaaaaaaaaaaaaA">
                                      <p:cBhvr>
                                        <p:cTn id="8" dur="5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51" y="35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3872 0.15717 L -0.34236 -0.36273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" y="-259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4236 -0.36273 C -0.34548 -0.36852 -0.34861 -0.37407 -0.35121 -0.38495 C -0.35382 -0.39583 -0.35798 -0.41458 -0.35763 -0.42778 C -0.35729 -0.44097 -0.35451 -0.45116 -0.34878 -0.46366 C -0.34305 -0.47616 -0.33385 -0.49167 -0.32309 -0.50301 C -0.31232 -0.51435 -0.3 -0.52569 -0.28454 -0.53194 C -0.26909 -0.53819 -0.25277 -0.53796 -0.23073 -0.54051 C -0.20868 -0.54305 -0.17777 -0.5463 -0.1526 -0.54745 C -0.12743 -0.54861 -0.11128 -0.54745 -0.07951 -0.54745 C -0.04774 -0.54745 -0.00468 -0.54745 0.03855 -0.54745 " pathEditMode="relative" rAng="0" ptsTypes="aaaaaaaaaa">
                                      <p:cBhvr>
                                        <p:cTn id="14" dur="5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64" y="-93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7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5941" y="188913"/>
            <a:ext cx="4388084" cy="6379263"/>
          </a:xfrm>
          <a:prstGeom prst="rect">
            <a:avLst/>
          </a:prstGeom>
          <a:ln w="38100" cap="sq">
            <a:solidFill>
              <a:srgbClr val="7030A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856428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 b="36750"/>
          <a:stretch>
            <a:fillRect/>
          </a:stretch>
        </p:blipFill>
        <p:spPr bwMode="auto">
          <a:xfrm>
            <a:off x="1403350" y="188913"/>
            <a:ext cx="6913563" cy="6354762"/>
          </a:xfrm>
          <a:prstGeom prst="rect">
            <a:avLst/>
          </a:prstGeom>
          <a:ln w="38100" cap="sq">
            <a:solidFill>
              <a:srgbClr val="7030A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968738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 t="63250"/>
          <a:stretch>
            <a:fillRect/>
          </a:stretch>
        </p:blipFill>
        <p:spPr bwMode="auto">
          <a:xfrm>
            <a:off x="463550" y="333375"/>
            <a:ext cx="8356600" cy="4464050"/>
          </a:xfrm>
          <a:prstGeom prst="rect">
            <a:avLst/>
          </a:prstGeom>
          <a:ln w="38100" cap="sq">
            <a:solidFill>
              <a:srgbClr val="7030A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449477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C4FBD971-94B1-4E7E-8745-FC97ADDE64B1}"/>
              </a:ext>
            </a:extLst>
          </p:cNvPr>
          <p:cNvSpPr/>
          <p:nvPr/>
        </p:nvSpPr>
        <p:spPr>
          <a:xfrm>
            <a:off x="3318164" y="461819"/>
            <a:ext cx="3612025" cy="711200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Тема урока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xmlns="" id="{B4EF992E-F457-45E4-9DA7-B036210DAC21}"/>
              </a:ext>
            </a:extLst>
          </p:cNvPr>
          <p:cNvSpPr/>
          <p:nvPr/>
        </p:nvSpPr>
        <p:spPr>
          <a:xfrm>
            <a:off x="3093027" y="1704110"/>
            <a:ext cx="3837161" cy="974436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Буква Б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65063C1F-0893-488A-86D3-87D484305F44}"/>
              </a:ext>
            </a:extLst>
          </p:cNvPr>
          <p:cNvSpPr/>
          <p:nvPr/>
        </p:nvSpPr>
        <p:spPr>
          <a:xfrm>
            <a:off x="2854037" y="3209637"/>
            <a:ext cx="4384161" cy="8890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Закрепление</a:t>
            </a:r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xmlns="" id="{F6AFA24F-ACA6-4B38-9390-CC9A05F6DE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327" y="2216729"/>
            <a:ext cx="2164773" cy="4329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04622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Line 8">
            <a:extLst>
              <a:ext uri="{FF2B5EF4-FFF2-40B4-BE49-F238E27FC236}">
                <a16:creationId xmlns="" xmlns:a16="http://schemas.microsoft.com/office/drawing/2014/main" id="{AE879ABC-184F-4943-8759-76DBA07931AD}"/>
              </a:ext>
            </a:extLst>
          </p:cNvPr>
          <p:cNvSpPr>
            <a:spLocks noChangeShapeType="1"/>
          </p:cNvSpPr>
          <p:nvPr/>
        </p:nvSpPr>
        <p:spPr bwMode="auto">
          <a:xfrm>
            <a:off x="4648200" y="1828800"/>
            <a:ext cx="0" cy="44196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0" tIns="45715" rIns="91430" bIns="45715"/>
          <a:lstStyle/>
          <a:p>
            <a:endParaRPr lang="ru-RU"/>
          </a:p>
        </p:txBody>
      </p:sp>
      <p:sp>
        <p:nvSpPr>
          <p:cNvPr id="10243" name="Rectangle 2">
            <a:extLst>
              <a:ext uri="{FF2B5EF4-FFF2-40B4-BE49-F238E27FC236}">
                <a16:creationId xmlns="" xmlns:a16="http://schemas.microsoft.com/office/drawing/2014/main" id="{845ACA56-FFA3-49F1-B297-4A7B51BCAF08}"/>
              </a:ext>
            </a:extLst>
          </p:cNvPr>
          <p:cNvSpPr txBox="1">
            <a:spLocks noGrp="1" noChangeArrowheads="1"/>
          </p:cNvSpPr>
          <p:nvPr>
            <p:ph type="title"/>
          </p:nvPr>
        </p:nvSpPr>
        <p:spPr>
          <a:xfrm>
            <a:off x="1115616" y="260648"/>
            <a:ext cx="7467600" cy="1143000"/>
          </a:xfrm>
        </p:spPr>
        <p:txBody>
          <a:bodyPr/>
          <a:lstStyle/>
          <a:p>
            <a:pPr eaLnBrk="1" hangingPunct="1"/>
            <a:r>
              <a:rPr altLang="ru-RU" dirty="0" err="1">
                <a:latin typeface="Calibri" panose="020F0502020204030204" pitchFamily="34" charset="0"/>
              </a:rPr>
              <a:t>Лови</a:t>
            </a:r>
            <a:r>
              <a:rPr altLang="ru-RU" dirty="0">
                <a:latin typeface="Calibri" panose="020F0502020204030204" pitchFamily="34" charset="0"/>
              </a:rPr>
              <a:t>         </a:t>
            </a:r>
            <a:r>
              <a:rPr altLang="ru-RU" dirty="0" err="1">
                <a:latin typeface="Calibri" panose="020F0502020204030204" pitchFamily="34" charset="0"/>
              </a:rPr>
              <a:t>шарик</a:t>
            </a:r>
            <a:r>
              <a:rPr altLang="ru-RU" dirty="0">
                <a:latin typeface="Calibri" panose="020F0502020204030204" pitchFamily="34" charset="0"/>
              </a:rPr>
              <a:t>!</a:t>
            </a:r>
          </a:p>
        </p:txBody>
      </p:sp>
      <p:sp>
        <p:nvSpPr>
          <p:cNvPr id="10244" name="Oval 3">
            <a:extLst>
              <a:ext uri="{FF2B5EF4-FFF2-40B4-BE49-F238E27FC236}">
                <a16:creationId xmlns="" xmlns:a16="http://schemas.microsoft.com/office/drawing/2014/main" id="{E203061B-B041-4AC9-BA72-CBA889747B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1828800"/>
            <a:ext cx="7239000" cy="4419600"/>
          </a:xfrm>
          <a:prstGeom prst="ellips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1430" tIns="45715" rIns="91430" bIns="45715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Calibri" panose="020F0502020204030204" pitchFamily="34" charset="0"/>
            </a:endParaRPr>
          </a:p>
        </p:txBody>
      </p:sp>
      <p:sp>
        <p:nvSpPr>
          <p:cNvPr id="10245" name="Oval 4">
            <a:extLst>
              <a:ext uri="{FF2B5EF4-FFF2-40B4-BE49-F238E27FC236}">
                <a16:creationId xmlns="" xmlns:a16="http://schemas.microsoft.com/office/drawing/2014/main" id="{F6C036BB-B2FA-45BB-931D-B67E839BCF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2667000"/>
            <a:ext cx="2667000" cy="2514600"/>
          </a:xfrm>
          <a:prstGeom prst="ellips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1430" tIns="45715" rIns="91430" bIns="45715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Calibri" panose="020F0502020204030204" pitchFamily="34" charset="0"/>
            </a:endParaRPr>
          </a:p>
        </p:txBody>
      </p:sp>
      <p:sp>
        <p:nvSpPr>
          <p:cNvPr id="10246" name="Oval 5">
            <a:extLst>
              <a:ext uri="{FF2B5EF4-FFF2-40B4-BE49-F238E27FC236}">
                <a16:creationId xmlns="" xmlns:a16="http://schemas.microsoft.com/office/drawing/2014/main" id="{69162E4D-C781-4250-938F-935ABEAE6E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3000" y="2667000"/>
            <a:ext cx="2667000" cy="2514600"/>
          </a:xfrm>
          <a:prstGeom prst="ellips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1430" tIns="45715" rIns="91430" bIns="45715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Calibri" panose="020F0502020204030204" pitchFamily="34" charset="0"/>
            </a:endParaRPr>
          </a:p>
        </p:txBody>
      </p:sp>
      <p:sp>
        <p:nvSpPr>
          <p:cNvPr id="10247" name="Line 6">
            <a:extLst>
              <a:ext uri="{FF2B5EF4-FFF2-40B4-BE49-F238E27FC236}">
                <a16:creationId xmlns="" xmlns:a16="http://schemas.microsoft.com/office/drawing/2014/main" id="{3935266F-393B-4F86-91B0-A8AC716B6E80}"/>
              </a:ext>
            </a:extLst>
          </p:cNvPr>
          <p:cNvSpPr>
            <a:spLocks noChangeShapeType="1"/>
          </p:cNvSpPr>
          <p:nvPr/>
        </p:nvSpPr>
        <p:spPr bwMode="auto">
          <a:xfrm>
            <a:off x="1066800" y="4038600"/>
            <a:ext cx="72390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0" tIns="45715" rIns="91430" bIns="45715"/>
          <a:lstStyle/>
          <a:p>
            <a:endParaRPr lang="ru-RU"/>
          </a:p>
        </p:txBody>
      </p:sp>
      <p:sp>
        <p:nvSpPr>
          <p:cNvPr id="13319" name="Oval 7">
            <a:extLst>
              <a:ext uri="{FF2B5EF4-FFF2-40B4-BE49-F238E27FC236}">
                <a16:creationId xmlns="" xmlns:a16="http://schemas.microsoft.com/office/drawing/2014/main" id="{6DAA8303-82B4-490C-9367-53C0219DD3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3733800"/>
            <a:ext cx="685800" cy="685800"/>
          </a:xfrm>
          <a:prstGeom prst="ellipse">
            <a:avLst/>
          </a:prstGeom>
          <a:solidFill>
            <a:schemeClr val="accent2"/>
          </a:solidFill>
          <a:ln w="9525">
            <a:solidFill>
              <a:srgbClr val="0000FF"/>
            </a:solidFill>
            <a:round/>
            <a:headEnd/>
            <a:tailEnd/>
          </a:ln>
        </p:spPr>
        <p:txBody>
          <a:bodyPr wrap="none" lIns="91430" tIns="45715" rIns="91430" bIns="45715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Calibri" panose="020F0502020204030204" pitchFamily="34" charset="0"/>
            </a:endParaRPr>
          </a:p>
        </p:txBody>
      </p:sp>
      <p:sp>
        <p:nvSpPr>
          <p:cNvPr id="13321" name="Oval 9">
            <a:extLst>
              <a:ext uri="{FF2B5EF4-FFF2-40B4-BE49-F238E27FC236}">
                <a16:creationId xmlns="" xmlns:a16="http://schemas.microsoft.com/office/drawing/2014/main" id="{053A89E0-DAF9-405D-8398-8CB5CB290E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3400" y="1524000"/>
            <a:ext cx="685800" cy="685800"/>
          </a:xfrm>
          <a:prstGeom prst="ellipse">
            <a:avLst/>
          </a:prstGeom>
          <a:solidFill>
            <a:schemeClr val="accent2"/>
          </a:solidFill>
          <a:ln w="9525">
            <a:solidFill>
              <a:srgbClr val="0000FF"/>
            </a:solidFill>
            <a:round/>
            <a:headEnd/>
            <a:tailEnd/>
          </a:ln>
        </p:spPr>
        <p:txBody>
          <a:bodyPr wrap="none" lIns="91430" tIns="45715" rIns="91430" bIns="45715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Calibri" panose="020F0502020204030204" pitchFamily="34" charset="0"/>
            </a:endParaRPr>
          </a:p>
        </p:txBody>
      </p:sp>
      <p:sp>
        <p:nvSpPr>
          <p:cNvPr id="13322" name="Oval 10">
            <a:extLst>
              <a:ext uri="{FF2B5EF4-FFF2-40B4-BE49-F238E27FC236}">
                <a16:creationId xmlns="" xmlns:a16="http://schemas.microsoft.com/office/drawing/2014/main" id="{88821DDD-E4AE-456C-9FCB-D5EC0DFF03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3733800"/>
            <a:ext cx="685800" cy="685800"/>
          </a:xfrm>
          <a:prstGeom prst="ellipse">
            <a:avLst/>
          </a:prstGeom>
          <a:solidFill>
            <a:schemeClr val="accent2"/>
          </a:solidFill>
          <a:ln w="9525">
            <a:solidFill>
              <a:srgbClr val="0000FF"/>
            </a:solidFill>
            <a:round/>
            <a:headEnd/>
            <a:tailEnd/>
          </a:ln>
        </p:spPr>
        <p:txBody>
          <a:bodyPr wrap="none" lIns="91430" tIns="45715" rIns="91430" bIns="45715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Calibri" panose="020F0502020204030204" pitchFamily="34" charset="0"/>
            </a:endParaRPr>
          </a:p>
        </p:txBody>
      </p:sp>
      <p:sp>
        <p:nvSpPr>
          <p:cNvPr id="13323" name="Oval 11">
            <a:extLst>
              <a:ext uri="{FF2B5EF4-FFF2-40B4-BE49-F238E27FC236}">
                <a16:creationId xmlns="" xmlns:a16="http://schemas.microsoft.com/office/drawing/2014/main" id="{9F6A67ED-FAB5-4F54-A6B9-0FA2BD5BED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3733800"/>
            <a:ext cx="685800" cy="685800"/>
          </a:xfrm>
          <a:prstGeom prst="ellipse">
            <a:avLst/>
          </a:prstGeom>
          <a:solidFill>
            <a:schemeClr val="accent2"/>
          </a:solidFill>
          <a:ln w="9525">
            <a:solidFill>
              <a:srgbClr val="0000FF"/>
            </a:solidFill>
            <a:round/>
            <a:headEnd/>
            <a:tailEnd/>
          </a:ln>
        </p:spPr>
        <p:txBody>
          <a:bodyPr wrap="none" lIns="91430" tIns="45715" rIns="91430" bIns="45715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Calibri" panose="020F0502020204030204" pitchFamily="34" charset="0"/>
            </a:endParaRPr>
          </a:p>
        </p:txBody>
      </p:sp>
      <p:sp>
        <p:nvSpPr>
          <p:cNvPr id="13327" name="Oval 15">
            <a:extLst>
              <a:ext uri="{FF2B5EF4-FFF2-40B4-BE49-F238E27FC236}">
                <a16:creationId xmlns="" xmlns:a16="http://schemas.microsoft.com/office/drawing/2014/main" id="{3CABD63B-F825-4D00-98A2-A1AE090206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3200" y="533400"/>
            <a:ext cx="685800" cy="685800"/>
          </a:xfrm>
          <a:prstGeom prst="ellipse">
            <a:avLst/>
          </a:prstGeom>
          <a:solidFill>
            <a:schemeClr val="accent2"/>
          </a:solidFill>
          <a:ln w="9525">
            <a:solidFill>
              <a:srgbClr val="0000FF"/>
            </a:solidFill>
            <a:round/>
            <a:headEnd/>
            <a:tailEnd/>
          </a:ln>
        </p:spPr>
        <p:txBody>
          <a:bodyPr wrap="none" lIns="91430" tIns="45715" rIns="91430" bIns="45715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3969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34 1.09827E-6 C 0.00834 -0.16902 0.19115 -0.3089 0.41164 -0.3089 C 0.63438 -0.3089 0.8125 -0.16902 0.8125 1.09827E-6 C 0.8125 0.1704 0.63403 0.30636 0.41216 0.30636 C 0.18976 0.30636 0.00834 0.16948 0.00834 1.09827E-6 Z " pathEditMode="relative" rAng="16200000" ptsTypes="fffff">
                                      <p:cBhvr>
                                        <p:cTn id="9" dur="5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208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1" presetID="1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34 1.84971E-6 C 0.00955 -0.17503 0.18629 -0.31838 0.40469 -0.31838 C 0.62361 -0.31723 0.8 -0.1748 0.8 -0.0007 C 0.8 0.17456 0.62309 0.31561 0.40504 0.31561 C 0.18629 0.31561 0.00834 0.17456 0.00834 1.84971E-6 Z " pathEditMode="relative" rAng="16200000" ptsTypes="fffff">
                                      <p:cBhvr>
                                        <p:cTn id="12" dur="5000" spd="-100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83" y="-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4" presetID="63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90751E-6 L 0.80834 1.90751E-6 " pathEditMode="relative" rAng="0" ptsTypes="AA">
                                      <p:cBhvr>
                                        <p:cTn id="15" dur="5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1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17" presetID="35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80834 1.90751E-6 L 0.00834 1.90751E-6 " pathEditMode="relative" rAng="0" ptsTypes="AA">
                                      <p:cBhvr>
                                        <p:cTn id="18" dur="5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20" presetID="1" presetClass="exit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25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022E-16 2.48555E-6 L -0.00417 0.64925 " pathEditMode="relative" rAng="0" ptsTypes="AA">
                                      <p:cBhvr>
                                        <p:cTn id="26" dur="5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324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0"/>
                            </p:stCondLst>
                            <p:childTnLst>
                              <p:par>
                                <p:cTn id="28" presetID="64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7 0.64925 L -1.11022E-16 0.01109 " pathEditMode="relative" rAng="0" ptsTypes="AA">
                                      <p:cBhvr>
                                        <p:cTn id="29" dur="5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-319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0000"/>
                            </p:stCondLst>
                            <p:childTnLst>
                              <p:par>
                                <p:cTn id="31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0000"/>
                            </p:stCondLst>
                            <p:childTnLst>
                              <p:par>
                                <p:cTn id="36" presetID="1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7 -0.02197 C 0.00417 -0.12231 0.06893 -0.20393 0.14809 -0.20532 C 0.22761 -0.20532 0.29167 -0.12255 0.29167 -0.02197 C 0.29167 0.0793 0.22761 0.16046 0.14809 0.16046 C 0.0691 0.16046 0.00486 0.07953 0.00417 -0.02197 Z " pathEditMode="relative" rAng="16200000" ptsTypes="fffff">
                                      <p:cBhvr>
                                        <p:cTn id="37" dur="5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75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5000"/>
                            </p:stCondLst>
                            <p:childTnLst>
                              <p:par>
                                <p:cTn id="39" presetID="1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99 -0.02173 C 0.00399 -0.11954 0.06753 -0.19931 0.14566 -0.19931 C 0.22361 -0.19931 0.28733 -0.11954 0.28733 -0.0215 C 0.28733 0.0763 0.22361 0.15584 0.14566 0.15584 C 0.06753 0.15584 0.00399 0.0763 0.00399 -0.02173 Z " pathEditMode="relative" rAng="16200000" ptsTypes="fffff">
                                      <p:cBhvr>
                                        <p:cTn id="40" dur="5000" spd="-100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6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40000"/>
                            </p:stCondLst>
                            <p:childTnLst>
                              <p:par>
                                <p:cTn id="42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40000"/>
                            </p:stCondLst>
                            <p:childTnLst>
                              <p:par>
                                <p:cTn id="47" presetID="1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7 -0.02197 C 0.00417 -0.12231 0.06893 -0.20393 0.14809 -0.20532 C 0.22761 -0.20532 0.29167 -0.12255 0.29167 -0.02197 C 0.29167 0.0793 0.22761 0.16046 0.14809 0.16046 C 0.0691 0.16046 0.00486 0.07953 0.00417 -0.02197 Z " pathEditMode="relative" rAng="16200000" ptsTypes="fffff">
                                      <p:cBhvr>
                                        <p:cTn id="48" dur="50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75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5000"/>
                            </p:stCondLst>
                            <p:childTnLst>
                              <p:par>
                                <p:cTn id="50" presetID="1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99 -0.02173 C 0.00399 -0.11954 0.06753 -0.19931 0.14566 -0.19931 C 0.22361 -0.19931 0.28733 -0.11954 0.28733 -0.0215 C 0.28733 0.0763 0.22361 0.15584 0.14566 0.15584 C 0.06753 0.15584 0.00399 0.0763 0.00399 -0.02173 Z " pathEditMode="relative" rAng="16200000" ptsTypes="fffff">
                                      <p:cBhvr>
                                        <p:cTn id="51" dur="5000" spd="-1000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6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9" grpId="0" animBg="1"/>
      <p:bldP spid="13319" grpId="1" animBg="1"/>
      <p:bldP spid="13319" grpId="2" animBg="1"/>
      <p:bldP spid="13319" grpId="3" animBg="1"/>
      <p:bldP spid="13319" grpId="4" animBg="1"/>
      <p:bldP spid="13321" grpId="0" animBg="1"/>
      <p:bldP spid="13321" grpId="1" animBg="1"/>
      <p:bldP spid="13321" grpId="2" animBg="1"/>
      <p:bldP spid="13321" grpId="3" animBg="1"/>
      <p:bldP spid="13322" grpId="0" animBg="1"/>
      <p:bldP spid="13322" grpId="1" animBg="1"/>
      <p:bldP spid="13322" grpId="2" animBg="1"/>
      <p:bldP spid="13322" grpId="3" animBg="1"/>
      <p:bldP spid="13323" grpId="0" animBg="1"/>
      <p:bldP spid="13323" grpId="1" animBg="1"/>
      <p:bldP spid="13323" grpId="2" animBg="1"/>
      <p:bldP spid="1332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1775" y="174625"/>
            <a:ext cx="4392613" cy="6423025"/>
          </a:xfrm>
          <a:prstGeom prst="rect">
            <a:avLst/>
          </a:prstGeom>
          <a:ln w="38100" cap="sq">
            <a:solidFill>
              <a:srgbClr val="7030A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121423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Прямоугольник 2"/>
          <p:cNvSpPr>
            <a:spLocks noChangeArrowheads="1"/>
          </p:cNvSpPr>
          <p:nvPr/>
        </p:nvSpPr>
        <p:spPr bwMode="auto">
          <a:xfrm>
            <a:off x="571500" y="260350"/>
            <a:ext cx="7908357" cy="175418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C00000"/>
                </a:solidFill>
              </a:rPr>
              <a:t>                </a:t>
            </a:r>
            <a:r>
              <a:rPr lang="ru-RU" sz="3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Рассеянный наборщик</a:t>
            </a:r>
          </a:p>
          <a:p>
            <a:pPr>
              <a:defRPr/>
            </a:pPr>
            <a:r>
              <a:rPr lang="ru-RU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Если правильно расставите буквы, получите названия животных, каждое из которых содержит букву Б.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2285992"/>
            <a:ext cx="8286808" cy="193899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БРУСКА      ВЮРДЛЕБ </a:t>
            </a:r>
          </a:p>
          <a:p>
            <a:pPr algn="ctr">
              <a:defRPr/>
            </a:pPr>
            <a:r>
              <a:rPr lang="ru-RU" sz="60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АБЛЕК   ОБКАСА    БЕРЗА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120725" y="4643446"/>
            <a:ext cx="6556731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</a:rPr>
              <a:t>барсук</a:t>
            </a:r>
            <a:r>
              <a:rPr lang="ru-RU" sz="5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</a:rPr>
              <a:t>, верблюд, </a:t>
            </a:r>
          </a:p>
          <a:p>
            <a:pPr algn="ctr">
              <a:defRPr/>
            </a:pPr>
            <a:r>
              <a:rPr lang="ru-RU" sz="5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</a:rPr>
              <a:t>белка, собака, зебра.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511286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Helen\Desktop\схемы\осень\_6_1_~1.JPG"/>
          <p:cNvPicPr>
            <a:picLocks noChangeAspect="1" noChangeArrowheads="1"/>
          </p:cNvPicPr>
          <p:nvPr/>
        </p:nvPicPr>
        <p:blipFill>
          <a:blip r:embed="rId2" cstate="print"/>
          <a:srcRect l="3061" t="15699" r="3584" b="2447"/>
          <a:stretch>
            <a:fillRect/>
          </a:stretch>
        </p:blipFill>
        <p:spPr bwMode="auto">
          <a:xfrm>
            <a:off x="2555776" y="1268760"/>
            <a:ext cx="4392488" cy="5328592"/>
          </a:xfrm>
          <a:prstGeom prst="rect">
            <a:avLst/>
          </a:prstGeom>
          <a:ln w="88900" cap="sq" cmpd="thickThin">
            <a:solidFill>
              <a:srgbClr val="7030A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147" name="TextBox 2"/>
          <p:cNvSpPr txBox="1">
            <a:spLocks noChangeArrowheads="1"/>
          </p:cNvSpPr>
          <p:nvPr/>
        </p:nvSpPr>
        <p:spPr bwMode="auto">
          <a:xfrm>
            <a:off x="236688" y="188913"/>
            <a:ext cx="8464550" cy="83026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Определи, какое это время года. Назови все времена </a:t>
            </a:r>
          </a:p>
          <a:p>
            <a:pPr>
              <a:defRPr/>
            </a:pPr>
            <a:r>
              <a:rPr lang="ru-RU" sz="2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года по порядку.</a:t>
            </a:r>
          </a:p>
        </p:txBody>
      </p:sp>
    </p:spTree>
    <p:extLst>
      <p:ext uri="{BB962C8B-B14F-4D97-AF65-F5344CB8AC3E}">
        <p14:creationId xmlns:p14="http://schemas.microsoft.com/office/powerpoint/2010/main" val="8398111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="" xmlns:a16="http://schemas.microsoft.com/office/drawing/2014/main" id="{81848EF4-8DB7-42D9-8B92-F85C0C0D2BFE}"/>
              </a:ext>
            </a:extLst>
          </p:cNvPr>
          <p:cNvSpPr/>
          <p:nvPr/>
        </p:nvSpPr>
        <p:spPr>
          <a:xfrm>
            <a:off x="3131126" y="332509"/>
            <a:ext cx="3750937" cy="822036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Итог урока</a:t>
            </a:r>
          </a:p>
        </p:txBody>
      </p:sp>
      <p:pic>
        <p:nvPicPr>
          <p:cNvPr id="5" name="Picture 6">
            <a:extLst>
              <a:ext uri="{FF2B5EF4-FFF2-40B4-BE49-F238E27FC236}">
                <a16:creationId xmlns="" xmlns:a16="http://schemas.microsoft.com/office/drawing/2014/main" id="{FAC3EBE5-3EB2-4D03-98A4-3FC802E350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073" y="3198091"/>
            <a:ext cx="1864519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узырек для мыслей: облако 5">
            <a:extLst>
              <a:ext uri="{FF2B5EF4-FFF2-40B4-BE49-F238E27FC236}">
                <a16:creationId xmlns="" xmlns:a16="http://schemas.microsoft.com/office/drawing/2014/main" id="{8D33FB6B-B78F-4472-84D9-EAB462BCCFDA}"/>
              </a:ext>
            </a:extLst>
          </p:cNvPr>
          <p:cNvSpPr/>
          <p:nvPr/>
        </p:nvSpPr>
        <p:spPr>
          <a:xfrm>
            <a:off x="3387435" y="1773383"/>
            <a:ext cx="5015419" cy="2429163"/>
          </a:xfrm>
          <a:prstGeom prst="cloudCallout">
            <a:avLst>
              <a:gd name="adj1" fmla="val -85159"/>
              <a:gd name="adj2" fmla="val 38690"/>
            </a:avLst>
          </a:prstGeom>
          <a:solidFill>
            <a:srgbClr val="DF92E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tx1"/>
                </a:solidFill>
              </a:rPr>
              <a:t>Вы сегодня уже умеете писать…</a:t>
            </a:r>
          </a:p>
        </p:txBody>
      </p:sp>
    </p:spTree>
    <p:extLst>
      <p:ext uri="{BB962C8B-B14F-4D97-AF65-F5344CB8AC3E}">
        <p14:creationId xmlns:p14="http://schemas.microsoft.com/office/powerpoint/2010/main" val="3678742554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" descr="C:\Users\Helen\Desktop\схемы\схемы\2011-09-08_1940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0" y="285750"/>
            <a:ext cx="2127250" cy="190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2" descr="C:\Users\Helen\Desktop\схемы\схемы\2011-09-08_19394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688" y="285750"/>
            <a:ext cx="2201862" cy="192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3" descr="C:\Users\Helen\Desktop\схемы\схемы\2011-09-08_19370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688" y="4429125"/>
            <a:ext cx="2906712" cy="146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4" descr="C:\Users\Helen\Desktop\схемы\схемы\2011-09-08_19373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688" y="2714625"/>
            <a:ext cx="2808287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0" name="WordArt 5"/>
          <p:cNvSpPr>
            <a:spLocks noChangeArrowheads="1" noChangeShapeType="1" noTextEdit="1"/>
          </p:cNvSpPr>
          <p:nvPr/>
        </p:nvSpPr>
        <p:spPr bwMode="auto">
          <a:xfrm>
            <a:off x="357188" y="285750"/>
            <a:ext cx="1785937" cy="3286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80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Б </a:t>
            </a:r>
          </a:p>
        </p:txBody>
      </p:sp>
      <p:sp>
        <p:nvSpPr>
          <p:cNvPr id="11271" name="WordArt 6"/>
          <p:cNvSpPr>
            <a:spLocks noChangeArrowheads="1" noChangeShapeType="1" noTextEdit="1"/>
          </p:cNvSpPr>
          <p:nvPr/>
        </p:nvSpPr>
        <p:spPr bwMode="auto">
          <a:xfrm>
            <a:off x="1928813" y="1904481"/>
            <a:ext cx="1143000" cy="17065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80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б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14348" y="4143380"/>
            <a:ext cx="2941895" cy="193899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согласный</a:t>
            </a:r>
          </a:p>
          <a:p>
            <a:pPr algn="ctr">
              <a:defRPr/>
            </a:pPr>
            <a:r>
              <a:rPr lang="ru-RU" sz="4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звонкий</a:t>
            </a:r>
          </a:p>
          <a:p>
            <a:pPr algn="ctr">
              <a:defRPr/>
            </a:pPr>
            <a:r>
              <a:rPr lang="ru-RU" sz="4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парный</a:t>
            </a:r>
          </a:p>
        </p:txBody>
      </p:sp>
    </p:spTree>
    <p:extLst>
      <p:ext uri="{BB962C8B-B14F-4D97-AF65-F5344CB8AC3E}">
        <p14:creationId xmlns:p14="http://schemas.microsoft.com/office/powerpoint/2010/main" val="14656129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="" xmlns:a16="http://schemas.microsoft.com/office/drawing/2014/main" id="{3BB07A98-B9F3-403F-A34E-495065FF51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6948772" cy="549402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: скругленные углы 4">
            <a:extLst>
              <a:ext uri="{FF2B5EF4-FFF2-40B4-BE49-F238E27FC236}">
                <a16:creationId xmlns="" xmlns:a16="http://schemas.microsoft.com/office/drawing/2014/main" id="{2C7B41C3-173D-427E-813F-0A57B766C6BE}"/>
              </a:ext>
            </a:extLst>
          </p:cNvPr>
          <p:cNvSpPr/>
          <p:nvPr/>
        </p:nvSpPr>
        <p:spPr>
          <a:xfrm>
            <a:off x="1450914" y="1916832"/>
            <a:ext cx="553540" cy="504056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А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="" xmlns:a16="http://schemas.microsoft.com/office/drawing/2014/main" id="{AB498353-9552-42BA-ADFA-EB8889D24979}"/>
              </a:ext>
            </a:extLst>
          </p:cNvPr>
          <p:cNvSpPr/>
          <p:nvPr/>
        </p:nvSpPr>
        <p:spPr>
          <a:xfrm>
            <a:off x="2032797" y="1916832"/>
            <a:ext cx="553540" cy="504056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0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="" xmlns:a16="http://schemas.microsoft.com/office/drawing/2014/main" id="{6AA38FAA-3D61-47BD-81FA-5781BA5CE7AE}"/>
              </a:ext>
            </a:extLst>
          </p:cNvPr>
          <p:cNvSpPr/>
          <p:nvPr/>
        </p:nvSpPr>
        <p:spPr>
          <a:xfrm>
            <a:off x="3851920" y="2582786"/>
            <a:ext cx="553540" cy="504056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И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="" xmlns:a16="http://schemas.microsoft.com/office/drawing/2014/main" id="{F89AEC15-837E-40F0-818D-238C86EC894F}"/>
              </a:ext>
            </a:extLst>
          </p:cNvPr>
          <p:cNvSpPr/>
          <p:nvPr/>
        </p:nvSpPr>
        <p:spPr>
          <a:xfrm>
            <a:off x="3851920" y="1916832"/>
            <a:ext cx="553540" cy="504056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ы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="" xmlns:a16="http://schemas.microsoft.com/office/drawing/2014/main" id="{E15AF53A-6DC1-4387-8126-C43139BC40DB}"/>
              </a:ext>
            </a:extLst>
          </p:cNvPr>
          <p:cNvSpPr/>
          <p:nvPr/>
        </p:nvSpPr>
        <p:spPr>
          <a:xfrm>
            <a:off x="2706739" y="1916832"/>
            <a:ext cx="553540" cy="504056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У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="" xmlns:a16="http://schemas.microsoft.com/office/drawing/2014/main" id="{975FB350-7565-4D0B-8403-8C2DBCEBA923}"/>
              </a:ext>
            </a:extLst>
          </p:cNvPr>
          <p:cNvSpPr/>
          <p:nvPr/>
        </p:nvSpPr>
        <p:spPr>
          <a:xfrm>
            <a:off x="1416607" y="5301208"/>
            <a:ext cx="311077" cy="497524"/>
          </a:xfrm>
          <a:prstGeom prst="round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Л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="" xmlns:a16="http://schemas.microsoft.com/office/drawing/2014/main" id="{D8E9AF90-8FCF-474D-8920-BC2DEB7272F3}"/>
              </a:ext>
            </a:extLst>
          </p:cNvPr>
          <p:cNvSpPr/>
          <p:nvPr/>
        </p:nvSpPr>
        <p:spPr>
          <a:xfrm>
            <a:off x="1738946" y="5301208"/>
            <a:ext cx="288032" cy="497524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Л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="" xmlns:a16="http://schemas.microsoft.com/office/drawing/2014/main" id="{9EB57CBF-F3E2-4559-ACE6-DB3DDC12BE17}"/>
              </a:ext>
            </a:extLst>
          </p:cNvPr>
          <p:cNvSpPr/>
          <p:nvPr/>
        </p:nvSpPr>
        <p:spPr>
          <a:xfrm>
            <a:off x="4431194" y="4293096"/>
            <a:ext cx="288032" cy="432048"/>
          </a:xfrm>
          <a:prstGeom prst="roundRect">
            <a:avLst/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с</a:t>
            </a: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="" xmlns:a16="http://schemas.microsoft.com/office/drawing/2014/main" id="{4AB6A8BF-9BBC-4ED8-BE1F-17F41654DDF5}"/>
              </a:ext>
            </a:extLst>
          </p:cNvPr>
          <p:cNvSpPr/>
          <p:nvPr/>
        </p:nvSpPr>
        <p:spPr>
          <a:xfrm>
            <a:off x="4719226" y="4293096"/>
            <a:ext cx="288032" cy="43204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с</a:t>
            </a:r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="" xmlns:a16="http://schemas.microsoft.com/office/drawing/2014/main" id="{B2AB822F-3B17-4D6E-AFC3-5F273105EB74}"/>
              </a:ext>
            </a:extLst>
          </p:cNvPr>
          <p:cNvSpPr/>
          <p:nvPr/>
        </p:nvSpPr>
        <p:spPr>
          <a:xfrm>
            <a:off x="2706739" y="4317951"/>
            <a:ext cx="288032" cy="407193"/>
          </a:xfrm>
          <a:prstGeom prst="round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к</a:t>
            </a:r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="" xmlns:a16="http://schemas.microsoft.com/office/drawing/2014/main" id="{A1D8B293-DF9D-42FC-925F-3692FE83AD94}"/>
              </a:ext>
            </a:extLst>
          </p:cNvPr>
          <p:cNvSpPr/>
          <p:nvPr/>
        </p:nvSpPr>
        <p:spPr>
          <a:xfrm>
            <a:off x="2994771" y="4317951"/>
            <a:ext cx="288032" cy="407193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к</a:t>
            </a:r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="" xmlns:a16="http://schemas.microsoft.com/office/drawing/2014/main" id="{69177B1B-52D9-4772-9B08-DC2D5E1AA83B}"/>
              </a:ext>
            </a:extLst>
          </p:cNvPr>
          <p:cNvSpPr/>
          <p:nvPr/>
        </p:nvSpPr>
        <p:spPr>
          <a:xfrm>
            <a:off x="2019073" y="3691735"/>
            <a:ext cx="288032" cy="436087"/>
          </a:xfrm>
          <a:prstGeom prst="round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в</a:t>
            </a: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="" xmlns:a16="http://schemas.microsoft.com/office/drawing/2014/main" id="{06174A9C-C54C-4996-8F95-0EC47CD14253}"/>
              </a:ext>
            </a:extLst>
          </p:cNvPr>
          <p:cNvSpPr/>
          <p:nvPr/>
        </p:nvSpPr>
        <p:spPr>
          <a:xfrm>
            <a:off x="2320829" y="3691735"/>
            <a:ext cx="288032" cy="436087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в</a:t>
            </a:r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="" xmlns:a16="http://schemas.microsoft.com/office/drawing/2014/main" id="{C2F47F8D-8537-4BB3-B3F9-42E73F5C3F84}"/>
              </a:ext>
            </a:extLst>
          </p:cNvPr>
          <p:cNvSpPr/>
          <p:nvPr/>
        </p:nvSpPr>
        <p:spPr>
          <a:xfrm>
            <a:off x="1450914" y="4293096"/>
            <a:ext cx="288032" cy="432048"/>
          </a:xfrm>
          <a:prstGeom prst="round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п</a:t>
            </a:r>
          </a:p>
        </p:txBody>
      </p:sp>
      <p:sp>
        <p:nvSpPr>
          <p:cNvPr id="19" name="Прямоугольник: скругленные углы 18">
            <a:extLst>
              <a:ext uri="{FF2B5EF4-FFF2-40B4-BE49-F238E27FC236}">
                <a16:creationId xmlns="" xmlns:a16="http://schemas.microsoft.com/office/drawing/2014/main" id="{ED77D034-7823-4C1C-93FB-F6B171476AC9}"/>
              </a:ext>
            </a:extLst>
          </p:cNvPr>
          <p:cNvSpPr/>
          <p:nvPr/>
        </p:nvSpPr>
        <p:spPr>
          <a:xfrm>
            <a:off x="1738946" y="4299784"/>
            <a:ext cx="288032" cy="43204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п</a:t>
            </a:r>
          </a:p>
        </p:txBody>
      </p:sp>
      <p:sp>
        <p:nvSpPr>
          <p:cNvPr id="20" name="Прямоугольник: скругленные углы 19">
            <a:extLst>
              <a:ext uri="{FF2B5EF4-FFF2-40B4-BE49-F238E27FC236}">
                <a16:creationId xmlns="" xmlns:a16="http://schemas.microsoft.com/office/drawing/2014/main" id="{8E28D2E3-4734-420B-B959-E1D8786481CA}"/>
              </a:ext>
            </a:extLst>
          </p:cNvPr>
          <p:cNvSpPr/>
          <p:nvPr/>
        </p:nvSpPr>
        <p:spPr>
          <a:xfrm>
            <a:off x="4431194" y="3691735"/>
            <a:ext cx="288032" cy="448321"/>
          </a:xfrm>
          <a:prstGeom prst="round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з</a:t>
            </a:r>
          </a:p>
        </p:txBody>
      </p:sp>
      <p:sp>
        <p:nvSpPr>
          <p:cNvPr id="21" name="Прямоугольник: скругленные углы 20">
            <a:extLst>
              <a:ext uri="{FF2B5EF4-FFF2-40B4-BE49-F238E27FC236}">
                <a16:creationId xmlns="" xmlns:a16="http://schemas.microsoft.com/office/drawing/2014/main" id="{1AB1A22F-CADE-4F34-9286-128E41E0C13C}"/>
              </a:ext>
            </a:extLst>
          </p:cNvPr>
          <p:cNvSpPr/>
          <p:nvPr/>
        </p:nvSpPr>
        <p:spPr>
          <a:xfrm>
            <a:off x="4732734" y="3691735"/>
            <a:ext cx="288032" cy="448321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з</a:t>
            </a:r>
          </a:p>
        </p:txBody>
      </p:sp>
      <p:sp>
        <p:nvSpPr>
          <p:cNvPr id="22" name="Прямоугольник: скругленные углы 21">
            <a:extLst>
              <a:ext uri="{FF2B5EF4-FFF2-40B4-BE49-F238E27FC236}">
                <a16:creationId xmlns="" xmlns:a16="http://schemas.microsoft.com/office/drawing/2014/main" id="{CA940663-DA41-4EBE-948A-13F118B2F592}"/>
              </a:ext>
            </a:extLst>
          </p:cNvPr>
          <p:cNvSpPr/>
          <p:nvPr/>
        </p:nvSpPr>
        <p:spPr>
          <a:xfrm>
            <a:off x="3241564" y="2582786"/>
            <a:ext cx="553540" cy="504056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Е</a:t>
            </a:r>
          </a:p>
        </p:txBody>
      </p:sp>
      <p:sp>
        <p:nvSpPr>
          <p:cNvPr id="23" name="Прямоугольник: скругленные углы 22">
            <a:extLst>
              <a:ext uri="{FF2B5EF4-FFF2-40B4-BE49-F238E27FC236}">
                <a16:creationId xmlns="" xmlns:a16="http://schemas.microsoft.com/office/drawing/2014/main" id="{A055FB4D-EFAC-4C6A-B081-48BD3315292D}"/>
              </a:ext>
            </a:extLst>
          </p:cNvPr>
          <p:cNvSpPr/>
          <p:nvPr/>
        </p:nvSpPr>
        <p:spPr>
          <a:xfrm>
            <a:off x="2077671" y="5301193"/>
            <a:ext cx="288032" cy="497524"/>
          </a:xfrm>
          <a:prstGeom prst="round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М</a:t>
            </a:r>
          </a:p>
        </p:txBody>
      </p:sp>
      <p:sp>
        <p:nvSpPr>
          <p:cNvPr id="24" name="Прямоугольник: скругленные углы 23">
            <a:extLst>
              <a:ext uri="{FF2B5EF4-FFF2-40B4-BE49-F238E27FC236}">
                <a16:creationId xmlns="" xmlns:a16="http://schemas.microsoft.com/office/drawing/2014/main" id="{D653E22E-4672-4A2D-BF51-D03BB40AE8CE}"/>
              </a:ext>
            </a:extLst>
          </p:cNvPr>
          <p:cNvSpPr/>
          <p:nvPr/>
        </p:nvSpPr>
        <p:spPr>
          <a:xfrm>
            <a:off x="2381235" y="5307130"/>
            <a:ext cx="325504" cy="497524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М</a:t>
            </a:r>
          </a:p>
        </p:txBody>
      </p:sp>
      <p:sp>
        <p:nvSpPr>
          <p:cNvPr id="25" name="Прямоугольник: скругленные углы 24">
            <a:extLst>
              <a:ext uri="{FF2B5EF4-FFF2-40B4-BE49-F238E27FC236}">
                <a16:creationId xmlns="" xmlns:a16="http://schemas.microsoft.com/office/drawing/2014/main" id="{63C6CA1E-3970-4BC7-AEEB-13C76CF515BA}"/>
              </a:ext>
            </a:extLst>
          </p:cNvPr>
          <p:cNvSpPr/>
          <p:nvPr/>
        </p:nvSpPr>
        <p:spPr>
          <a:xfrm>
            <a:off x="2767855" y="5321635"/>
            <a:ext cx="288032" cy="497524"/>
          </a:xfrm>
          <a:prstGeom prst="round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Н</a:t>
            </a:r>
          </a:p>
        </p:txBody>
      </p:sp>
      <p:sp>
        <p:nvSpPr>
          <p:cNvPr id="26" name="Прямоугольник: скругленные углы 25">
            <a:extLst>
              <a:ext uri="{FF2B5EF4-FFF2-40B4-BE49-F238E27FC236}">
                <a16:creationId xmlns="" xmlns:a16="http://schemas.microsoft.com/office/drawing/2014/main" id="{42962C6F-DA23-4FFB-9EE9-CCC0C2C7AF10}"/>
              </a:ext>
            </a:extLst>
          </p:cNvPr>
          <p:cNvSpPr/>
          <p:nvPr/>
        </p:nvSpPr>
        <p:spPr>
          <a:xfrm>
            <a:off x="3055887" y="5321635"/>
            <a:ext cx="256001" cy="497524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Н</a:t>
            </a:r>
          </a:p>
        </p:txBody>
      </p:sp>
      <p:sp>
        <p:nvSpPr>
          <p:cNvPr id="27" name="Прямоугольник: скругленные углы 26">
            <a:extLst>
              <a:ext uri="{FF2B5EF4-FFF2-40B4-BE49-F238E27FC236}">
                <a16:creationId xmlns="" xmlns:a16="http://schemas.microsoft.com/office/drawing/2014/main" id="{0643D543-561E-4286-9793-AEFD37F3E5B5}"/>
              </a:ext>
            </a:extLst>
          </p:cNvPr>
          <p:cNvSpPr/>
          <p:nvPr/>
        </p:nvSpPr>
        <p:spPr>
          <a:xfrm>
            <a:off x="3353497" y="5321635"/>
            <a:ext cx="206446" cy="497524"/>
          </a:xfrm>
          <a:prstGeom prst="round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Р</a:t>
            </a:r>
          </a:p>
        </p:txBody>
      </p:sp>
      <p:sp>
        <p:nvSpPr>
          <p:cNvPr id="28" name="Прямоугольник: скругленные углы 27">
            <a:extLst>
              <a:ext uri="{FF2B5EF4-FFF2-40B4-BE49-F238E27FC236}">
                <a16:creationId xmlns="" xmlns:a16="http://schemas.microsoft.com/office/drawing/2014/main" id="{2ADDFFB7-179E-4812-8A42-D9E0F4BFFADF}"/>
              </a:ext>
            </a:extLst>
          </p:cNvPr>
          <p:cNvSpPr/>
          <p:nvPr/>
        </p:nvSpPr>
        <p:spPr>
          <a:xfrm>
            <a:off x="3559943" y="5320495"/>
            <a:ext cx="234542" cy="497524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Р</a:t>
            </a:r>
          </a:p>
        </p:txBody>
      </p:sp>
      <p:sp>
        <p:nvSpPr>
          <p:cNvPr id="29" name="Прямоугольник: скругленные углы 28">
            <a:extLst>
              <a:ext uri="{FF2B5EF4-FFF2-40B4-BE49-F238E27FC236}">
                <a16:creationId xmlns="" xmlns:a16="http://schemas.microsoft.com/office/drawing/2014/main" id="{EA5AB53C-6168-4409-BDB3-E6B47BF8C512}"/>
              </a:ext>
            </a:extLst>
          </p:cNvPr>
          <p:cNvSpPr/>
          <p:nvPr/>
        </p:nvSpPr>
        <p:spPr>
          <a:xfrm>
            <a:off x="3311888" y="4317951"/>
            <a:ext cx="288032" cy="407193"/>
          </a:xfrm>
          <a:prstGeom prst="roundRect">
            <a:avLst/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т</a:t>
            </a:r>
          </a:p>
        </p:txBody>
      </p:sp>
      <p:sp>
        <p:nvSpPr>
          <p:cNvPr id="30" name="Прямоугольник: скругленные углы 29">
            <a:extLst>
              <a:ext uri="{FF2B5EF4-FFF2-40B4-BE49-F238E27FC236}">
                <a16:creationId xmlns="" xmlns:a16="http://schemas.microsoft.com/office/drawing/2014/main" id="{85EB85D4-9A0B-426E-A159-F35821BE2DBF}"/>
              </a:ext>
            </a:extLst>
          </p:cNvPr>
          <p:cNvSpPr/>
          <p:nvPr/>
        </p:nvSpPr>
        <p:spPr>
          <a:xfrm>
            <a:off x="3583509" y="4317951"/>
            <a:ext cx="288032" cy="407193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т</a:t>
            </a:r>
          </a:p>
        </p:txBody>
      </p:sp>
      <p:sp>
        <p:nvSpPr>
          <p:cNvPr id="32" name="Прямоугольник: скругленные углы 19">
            <a:extLst>
              <a:ext uri="{FF2B5EF4-FFF2-40B4-BE49-F238E27FC236}">
                <a16:creationId xmlns="" xmlns:a16="http://schemas.microsoft.com/office/drawing/2014/main" id="{8E28D2E3-4734-420B-B959-E1D8786481CA}"/>
              </a:ext>
            </a:extLst>
          </p:cNvPr>
          <p:cNvSpPr/>
          <p:nvPr/>
        </p:nvSpPr>
        <p:spPr>
          <a:xfrm>
            <a:off x="1339723" y="3679501"/>
            <a:ext cx="288032" cy="448321"/>
          </a:xfrm>
          <a:prstGeom prst="round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б</a:t>
            </a:r>
          </a:p>
        </p:txBody>
      </p:sp>
      <p:sp>
        <p:nvSpPr>
          <p:cNvPr id="33" name="Прямоугольник: скругленные углы 19">
            <a:extLst>
              <a:ext uri="{FF2B5EF4-FFF2-40B4-BE49-F238E27FC236}">
                <a16:creationId xmlns="" xmlns:a16="http://schemas.microsoft.com/office/drawing/2014/main" id="{8E28D2E3-4734-420B-B959-E1D8786481CA}"/>
              </a:ext>
            </a:extLst>
          </p:cNvPr>
          <p:cNvSpPr/>
          <p:nvPr/>
        </p:nvSpPr>
        <p:spPr>
          <a:xfrm>
            <a:off x="1629716" y="3685617"/>
            <a:ext cx="288032" cy="448321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б</a:t>
            </a:r>
            <a:endParaRPr lang="ru-RU" sz="32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34" name="Picture 4">
            <a:extLst>
              <a:ext uri="{FF2B5EF4-FFF2-40B4-BE49-F238E27FC236}">
                <a16:creationId xmlns:a16="http://schemas.microsoft.com/office/drawing/2014/main" xmlns="" id="{08642DBD-FCA0-4526-B19B-0794E0CB99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231089" y="3264787"/>
            <a:ext cx="1796607" cy="3593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3794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://www.drofa.ru/files/presentations/visual/Contents/Rus_Nach/Pictures/2040306.321(26)%20cop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223" y="188913"/>
            <a:ext cx="8580438" cy="6356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35519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1"/>
          <p:cNvSpPr txBox="1">
            <a:spLocks noChangeArrowheads="1"/>
          </p:cNvSpPr>
          <p:nvPr/>
        </p:nvSpPr>
        <p:spPr bwMode="auto">
          <a:xfrm>
            <a:off x="468313" y="404813"/>
            <a:ext cx="8351837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8000" b="1"/>
              <a:t>сабли      бант   </a:t>
            </a:r>
          </a:p>
          <a:p>
            <a:pPr eaLnBrk="1" hangingPunct="1"/>
            <a:r>
              <a:rPr lang="ru-RU" sz="8000" b="1"/>
              <a:t>буква       верба</a:t>
            </a:r>
          </a:p>
          <a:p>
            <a:pPr eaLnBrk="1" hangingPunct="1"/>
            <a:r>
              <a:rPr lang="ru-RU" sz="8000" b="1"/>
              <a:t>бензин     бинт</a:t>
            </a:r>
          </a:p>
          <a:p>
            <a:pPr eaLnBrk="1" hangingPunct="1"/>
            <a:r>
              <a:rPr lang="ru-RU" sz="8000" b="1"/>
              <a:t>белка       бок</a:t>
            </a:r>
          </a:p>
          <a:p>
            <a:pPr eaLnBrk="1" hangingPunct="1"/>
            <a:r>
              <a:rPr lang="ru-RU" sz="8000" b="1"/>
              <a:t>бисквит   берет</a:t>
            </a:r>
          </a:p>
        </p:txBody>
      </p:sp>
    </p:spTree>
    <p:extLst>
      <p:ext uri="{BB962C8B-B14F-4D97-AF65-F5344CB8AC3E}">
        <p14:creationId xmlns:p14="http://schemas.microsoft.com/office/powerpoint/2010/main" val="2511431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Box 1"/>
          <p:cNvSpPr txBox="1">
            <a:spLocks noChangeArrowheads="1"/>
          </p:cNvSpPr>
          <p:nvPr/>
        </p:nvSpPr>
        <p:spPr bwMode="auto">
          <a:xfrm>
            <a:off x="323850" y="404813"/>
            <a:ext cx="8820150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8000" b="1"/>
              <a:t>краб         кобра</a:t>
            </a:r>
          </a:p>
          <a:p>
            <a:pPr eaLnBrk="1" hangingPunct="1"/>
            <a:r>
              <a:rPr lang="ru-RU" sz="8000" b="1"/>
              <a:t>бусы         болт</a:t>
            </a:r>
          </a:p>
          <a:p>
            <a:pPr eaLnBrk="1" hangingPunct="1"/>
            <a:r>
              <a:rPr lang="ru-RU" sz="8000" b="1"/>
              <a:t>брусника    бусы</a:t>
            </a:r>
          </a:p>
          <a:p>
            <a:pPr eaLnBrk="1" hangingPunct="1"/>
            <a:r>
              <a:rPr lang="ru-RU" sz="8000" b="1"/>
              <a:t>брат        брови</a:t>
            </a:r>
          </a:p>
          <a:p>
            <a:pPr eaLnBrk="1" hangingPunct="1"/>
            <a:r>
              <a:rPr lang="ru-RU" sz="8000" b="1"/>
              <a:t>ребро      блины</a:t>
            </a:r>
          </a:p>
        </p:txBody>
      </p:sp>
    </p:spTree>
    <p:extLst>
      <p:ext uri="{BB962C8B-B14F-4D97-AF65-F5344CB8AC3E}">
        <p14:creationId xmlns:p14="http://schemas.microsoft.com/office/powerpoint/2010/main" val="10684269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275</Words>
  <Application>Microsoft Office PowerPoint</Application>
  <PresentationFormat>Экран (4:3)</PresentationFormat>
  <Paragraphs>157</Paragraphs>
  <Slides>44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БИБЛИОТЕКА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Лови         шарик!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Ден</dc:creator>
  <cp:lastModifiedBy>Админ</cp:lastModifiedBy>
  <cp:revision>28</cp:revision>
  <dcterms:created xsi:type="dcterms:W3CDTF">2019-11-21T16:09:58Z</dcterms:created>
  <dcterms:modified xsi:type="dcterms:W3CDTF">2021-11-20T14:13:32Z</dcterms:modified>
</cp:coreProperties>
</file>