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5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66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7" autoAdjust="0"/>
    <p:restoredTop sz="94660"/>
  </p:normalViewPr>
  <p:slideViewPr>
    <p:cSldViewPr snapToGrid="0">
      <p:cViewPr>
        <p:scale>
          <a:sx n="80" d="100"/>
          <a:sy n="80" d="100"/>
        </p:scale>
        <p:origin x="-120" y="-7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D09CC1B-67A8-4923-ABE1-7F08448687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EC3280E-0A81-4261-8305-38CAE5EEA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0E17CF3-27B7-410D-AA2C-A7F9FBE51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77A56-47AB-43FC-B4AC-7BCC3AE9B2F2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E6732E-2C44-4366-BA3D-F2DCADB77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AF6DC36-963B-49D3-B461-74BCBE5DA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0FE92-F11F-4778-BF4E-083F109C62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9566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74E349-667C-4436-965F-6CC753849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261D0A3-210E-41A5-97F0-430A20EF0E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512A0E0-9AB2-4E15-9C13-5ECA33B23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77A56-47AB-43FC-B4AC-7BCC3AE9B2F2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9D58C2A-6345-421F-A767-848B83DAF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EFD0D21-C78E-4CC6-9087-1C499B946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0FE92-F11F-4778-BF4E-083F109C62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674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A5F0E844-4E9C-45B0-8E8E-851A3287C0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C7DEE51-2D4B-4E28-AB47-CC0EECD1A9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6CD5593-995F-4D8D-ADDC-3C8969CEB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77A56-47AB-43FC-B4AC-7BCC3AE9B2F2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618D1AE-CCD0-476D-8690-E040D63E8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90A99B7-C2E4-4512-8C70-2B87AAB62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0FE92-F11F-4778-BF4E-083F109C62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0340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A2F343-73B0-4772-8588-AD09D8700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3749858-56B5-4554-92D9-6447E12156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A5E11A2-7EF3-4FE9-BA36-31029B9D0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77A56-47AB-43FC-B4AC-7BCC3AE9B2F2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9077BFD-BB1C-4B69-A8A8-F562E4B88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5C6E687-A381-4407-9392-AA7383A1A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0FE92-F11F-4778-BF4E-083F109C62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668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221AA9-A854-4D00-9F50-7D9EE45D2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644EDAA-1C1C-4FA4-84CF-D5F3F01733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AF274D5-FA8C-4D28-8E93-DA70F88FF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77A56-47AB-43FC-B4AC-7BCC3AE9B2F2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2ED1360-2FEE-48CA-B5AA-00A5CAB09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91D7070-0C78-4669-9860-72A27ED18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0FE92-F11F-4778-BF4E-083F109C62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8032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937FD2-4F34-4D30-AD03-F5E9104E1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530D7A6-3817-476B-8DA7-5B7A3CC798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EA0F637-DEDF-438F-BA2A-B72E5C8658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A0E0C56-298F-43A1-81E2-FFB8B5CA6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77A56-47AB-43FC-B4AC-7BCC3AE9B2F2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FE6F000-5402-44A2-A73C-D6164E7AA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9830A94-FE5A-4CC3-94D0-A99F1BCFE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0FE92-F11F-4778-BF4E-083F109C62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9085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843621C-270B-440F-B2DF-5546A50F9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9355F8F-5791-465B-B9C9-78F5EDBBF5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589A030-7663-43A0-A186-8B4FCBCBFE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A5CDCC0-AA26-40D1-AF7D-C5A3490EA2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E9A6F14-D4F3-452C-843C-8CCAAB9767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4AFA90BF-2F03-4AA3-8818-57ED05DC2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77A56-47AB-43FC-B4AC-7BCC3AE9B2F2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62C2049E-A249-4046-9102-03CA15AF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5D8E410E-418C-4464-B84C-12A00F1C3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0FE92-F11F-4778-BF4E-083F109C62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0483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371300-D593-4EAE-9FE0-CC2563C0A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166334C-FA57-497A-AB60-EB3D42423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77A56-47AB-43FC-B4AC-7BCC3AE9B2F2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A15A4E7-F36B-4815-8401-723A776CB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7644347-6AF7-451C-B181-7EBE346D6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0FE92-F11F-4778-BF4E-083F109C62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2674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587773EB-59A3-4D46-AD25-6E352074B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77A56-47AB-43FC-B4AC-7BCC3AE9B2F2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2E81360-E0EA-424D-A08B-92CC6F7DC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56CAB6F-0E57-40BB-9511-4B57AA0D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0FE92-F11F-4778-BF4E-083F109C62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3992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C44E56-683D-495C-8424-89AC20C4E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380DE6E-5D2D-4707-A3B7-9867104FA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61B0EDB-0786-4BCB-8BD6-84879881CD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E2DA8A4-9050-47ED-932C-3B61C16A6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77A56-47AB-43FC-B4AC-7BCC3AE9B2F2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DB2BE29-0685-4542-A76C-47554D2F9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3F80739-96FB-4FFB-BA37-78B185A14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0FE92-F11F-4778-BF4E-083F109C62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3644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D09C04-8352-4271-A8F4-0AE5F1D00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15C7587-38B3-4697-8FE8-754217846A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28853CD-F6A0-473E-9E6E-5C92DF5690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4E3666B-B199-4992-AC7A-0F0C6AF18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77A56-47AB-43FC-B4AC-7BCC3AE9B2F2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68059E3-B5CB-4752-BF3C-7368C397F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CEA7168-6561-4DBE-9AC1-754BD3699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0FE92-F11F-4778-BF4E-083F109C62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6447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CC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8967DB-12D7-4A86-9440-5C8848703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50DB981-01AE-4CBD-8D94-4B4195FA3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7690DA8-D246-45B7-9ECB-D3169E7395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77A56-47AB-43FC-B4AC-7BCC3AE9B2F2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DA4558C-02CE-425F-8F2F-EFFC619F12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E4D2861-CBB7-4873-AAB0-6C1DE4F673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0FE92-F11F-4778-BF4E-083F109C62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440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85;&#1076;&#1088;&#1077;&#1081;\Downloads\&#1087;&#1088;&#1080;&#1074;&#1077;&#1090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6;&#1088;&#1077;&#1081;\Downloads\&#1088;&#1072;&#1079;&#1075;&#1072;&#1076;&#1072;&#1081;&#1090;&#1077;.mp3" TargetMode="Externa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6;&#1088;&#1077;&#1081;\Downloads\https___apihost.ru_storage_temp_is_free_extra_618cbb0f9a2fc099301636.mp3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6;&#1088;&#1077;&#1081;\Downloads\&#1079;&#1072;&#1075;&#1072;&#1076;&#1082;&#1072;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6;&#1088;&#1077;&#1081;\Downloads\&#1088;&#1080;&#1088;&#1086;&#1076;&#1085;&#1099;&#1077;.mp3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6;&#1088;&#1077;&#1081;\Downloads\&#1082;&#1086;&#1083;&#1099;&#1073;&#1077;&#1083;&#1100;&#1085;&#1072;&#1103;.mp3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6;&#1088;&#1077;&#1081;\Downloads\&#1086;&#1089;&#1072;.mp3" TargetMode="Externa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file:///C:\Users\&#1040;&#1085;&#1076;&#1088;&#1077;&#1081;\Downloads\&#1073;&#1072;&#1088;&#1072;&#1073;&#1072;&#1085;&#1072;%20-%20&#1079;&#1074;&#1091;&#1082;%20(www.hotplayer.ru).mp3" TargetMode="External"/><Relationship Id="rId7" Type="http://schemas.openxmlformats.org/officeDocument/2006/relationships/slideLayout" Target="../slideLayouts/slideLayout2.xml"/><Relationship Id="rId2" Type="http://schemas.openxmlformats.org/officeDocument/2006/relationships/audio" Target="file:///C:\Users\&#1040;&#1085;&#1076;&#1088;&#1077;&#1081;\Downloads\Piano%20Jazz%20Masters%20-%20&#1060;&#1086;&#1088;&#1090;&#1077;&#1087;&#1080;&#1072;&#1085;&#1086;%20&#1076;&#1078;&#1072;&#1079;%20(www.hotplayer.ru).mp3" TargetMode="External"/><Relationship Id="rId1" Type="http://schemas.openxmlformats.org/officeDocument/2006/relationships/audio" Target="file:///C:\Users\&#1040;&#1085;&#1076;&#1088;&#1077;&#1081;\Downloads\Niko%20Brao%20-%20&#1048;&#1089;&#1087;&#1072;&#1085;&#1089;&#1082;&#1072;&#1103;%20&#1075;&#1080;&#1090;&#1072;&#1088;&#1072;%20(www.hotplayer.ru).mp3" TargetMode="External"/><Relationship Id="rId6" Type="http://schemas.openxmlformats.org/officeDocument/2006/relationships/audio" Target="file:///C:\Users\&#1040;&#1085;&#1076;&#1088;&#1077;&#1081;\Downloads\&#1060;&#1083;&#1077;&#1081;&#1090;&#1072;%202%20-%20&#1057;&#1086;&#1083;&#1086;%20(www.hotplayer.ru).mp3" TargetMode="External"/><Relationship Id="rId11" Type="http://schemas.openxmlformats.org/officeDocument/2006/relationships/image" Target="../media/image14.png"/><Relationship Id="rId5" Type="http://schemas.openxmlformats.org/officeDocument/2006/relationships/audio" Target="file:///C:\Users\&#1040;&#1085;&#1076;&#1088;&#1077;&#1081;\Downloads\&#1055;&#1086;&#1083;&#1091;&#1085;&#1086;&#1095;&#1085;&#1080;&#1082;%20-%20&#1063;&#1077;&#1083;&#1077;&#1089;&#1090;&#1072;%20(www.hotplayer.ru).mp3" TargetMode="External"/><Relationship Id="rId10" Type="http://schemas.openxmlformats.org/officeDocument/2006/relationships/image" Target="../media/image13.png"/><Relationship Id="rId4" Type="http://schemas.openxmlformats.org/officeDocument/2006/relationships/audio" Target="file:///C:\Users\&#1040;&#1085;&#1076;&#1088;&#1077;&#1081;\Downloads\&#1053;&#1077;&#1080;&#1079;&#1074;&#1077;&#1089;&#1090;&#1077;&#1085;%20-%20&#1047;&#1074;&#1091;&#1082;%20&#1073;&#1072;&#1083;&#1072;&#1083;&#1072;&#1081;&#1082;&#1080;%20(www.hotplayer.ru).mp3" TargetMode="Externa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825F23-E188-41E4-9A5D-17052574F8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AAC7C08-5077-4CE6-B789-4E3B6CA6C3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8ACB34A-7E18-4128-94CD-22CA105406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прив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625435" y="566651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821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69B0DF7-8D59-4D94-A016-C7FD218CC2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1"/>
          </a:xfrm>
        </p:spPr>
      </p:pic>
    </p:spTree>
    <p:extLst>
      <p:ext uri="{BB962C8B-B14F-4D97-AF65-F5344CB8AC3E}">
        <p14:creationId xmlns:p14="http://schemas.microsoft.com/office/powerpoint/2010/main" xmlns="" val="321196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63248BE-3C10-44EF-8AAB-F8C23D886F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416509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05D605AB-1E35-4110-A5D0-FF9B4126D3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64933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4DD0CF0-35C6-4870-A590-FA5742BA06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42696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D338CE4-441F-4000-ADC8-7D03E78FE7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385603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E4A9E72-A869-47F8-8DBC-D1EAB1F43E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419187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311D5DA-088B-4659-8A45-E4318CA5C9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19649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0385FCE-FD2A-4350-980D-4A5EA93BEF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разгадайт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917864" y="387036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6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119861A-4ED7-4C90-B092-4151813AA3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266450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8AC8C70-E550-490D-961F-8CEF64CCCE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227287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6FFCC">
              <a:alpha val="81000"/>
            </a:srgbClr>
          </a:solidFill>
          <a:ln>
            <a:solidFill>
              <a:srgbClr val="00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8823" y="1267650"/>
            <a:ext cx="10515600" cy="429000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Comic Sans MS" pitchFamily="66" charset="0"/>
              </a:rPr>
              <a:t>Мир музыки – огромен, интересен, 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Не может человек прожить без песен.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Не может человек не развиваться,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Поэтому во всём нужно стараться!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Внимательным ты будь, не торопись,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В мир звуков с головою окунись.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Тогда любое дело по плечу,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Дерзай, познай ты музыки всю красоту!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B8D96B-7FEC-4C58-9777-F51171D16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08B2EB6-8915-40BD-B48E-39839E8D7B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4" name="https___apihost.ru_storage_temp_is_free_extra_618cbb0f9a2fc09930163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381002" y="615042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302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BAD021AB-6A42-4E8E-B652-6A70FE8FA1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154939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2898DCC-7D87-498C-95F0-79D998EDA4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загад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373581" y="84215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00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53BE4A2-EDAB-40A9-ACFE-73A7415D91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риродны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214251" y="605097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997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F3F1A2E-9F51-49CC-9739-655FBF5E65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колыбельн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1608128" y="4110841"/>
            <a:ext cx="288471" cy="28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154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B28C31B4-70B9-4779-A823-6E2121FADF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ос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0738262" y="523454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790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84A32918-AA07-424C-AEBE-81730F1ACC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100259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C34D1C-3459-4D1F-9C6E-E18664A9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F54E1775-85B0-4AB6-A3A4-79119CAA7D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4" name="Niko Brao - Испанская гитар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480155" y="852404"/>
            <a:ext cx="304800" cy="304800"/>
          </a:xfrm>
          <a:prstGeom prst="rect">
            <a:avLst/>
          </a:prstGeom>
        </p:spPr>
      </p:pic>
      <p:pic>
        <p:nvPicPr>
          <p:cNvPr id="6" name="Piano Jazz Masters - Фортепиано джаз (www.hotplayer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9797143" y="1709058"/>
            <a:ext cx="304800" cy="304800"/>
          </a:xfrm>
          <a:prstGeom prst="rect">
            <a:avLst/>
          </a:prstGeom>
        </p:spPr>
      </p:pic>
      <p:pic>
        <p:nvPicPr>
          <p:cNvPr id="7" name="барабана - звук (www.hotplayer.ru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tretch>
            <a:fillRect/>
          </a:stretch>
        </p:blipFill>
        <p:spPr>
          <a:xfrm>
            <a:off x="10417629" y="2467739"/>
            <a:ext cx="304800" cy="304800"/>
          </a:xfrm>
          <a:prstGeom prst="rect">
            <a:avLst/>
          </a:prstGeom>
        </p:spPr>
      </p:pic>
      <p:pic>
        <p:nvPicPr>
          <p:cNvPr id="8" name="Неизвестен - Звук балалайки (www.hotplayer.ru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0"/>
          <a:stretch>
            <a:fillRect/>
          </a:stretch>
        </p:blipFill>
        <p:spPr>
          <a:xfrm>
            <a:off x="9813471" y="3048000"/>
            <a:ext cx="304800" cy="304800"/>
          </a:xfrm>
          <a:prstGeom prst="rect">
            <a:avLst/>
          </a:prstGeom>
        </p:spPr>
      </p:pic>
      <p:pic>
        <p:nvPicPr>
          <p:cNvPr id="9" name="Полуночник - Челеста (www.hotplayer.ru)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0"/>
          <a:stretch>
            <a:fillRect/>
          </a:stretch>
        </p:blipFill>
        <p:spPr>
          <a:xfrm>
            <a:off x="10856906" y="2999015"/>
            <a:ext cx="304800" cy="304800"/>
          </a:xfrm>
          <a:prstGeom prst="rect">
            <a:avLst/>
          </a:prstGeom>
        </p:spPr>
      </p:pic>
      <p:pic>
        <p:nvPicPr>
          <p:cNvPr id="10" name="Флейта 2 - Соло (www.hotplayer.ru)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0">
            <a:clrChange>
              <a:clrFrom>
                <a:srgbClr val="CFEBC7"/>
              </a:clrFrom>
              <a:clrTo>
                <a:srgbClr val="CFEBC7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9752538" y="381385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63588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2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577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69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749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3343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602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6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7</Words>
  <Application>Microsoft Office PowerPoint</Application>
  <PresentationFormat>Произвольный</PresentationFormat>
  <Paragraphs>1</Paragraphs>
  <Slides>20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Мир музыки – огромен, интересен,  Не может человек прожить без песен. Не может человек не развиваться, Поэтому во всём нужно стараться! Внимательным ты будь, не торопись, В мир звуков с головою окунись. Тогда любое дело по плечу, Дерзай, познай ты музыки всю красоту!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АЛЕНА</dc:creator>
  <cp:lastModifiedBy>Андрей</cp:lastModifiedBy>
  <cp:revision>2</cp:revision>
  <dcterms:created xsi:type="dcterms:W3CDTF">2021-11-10T16:04:06Z</dcterms:created>
  <dcterms:modified xsi:type="dcterms:W3CDTF">2021-11-11T06:55:09Z</dcterms:modified>
</cp:coreProperties>
</file>