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3600399"/>
          </a:xfrm>
        </p:spPr>
        <p:txBody>
          <a:bodyPr/>
          <a:lstStyle/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Игра «Подбери логические пары»</a:t>
            </a:r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3928" y="4725144"/>
            <a:ext cx="4752528" cy="1800200"/>
          </a:xfrm>
        </p:spPr>
        <p:txBody>
          <a:bodyPr>
            <a:normAutofit fontScale="92500"/>
          </a:bodyPr>
          <a:lstStyle/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Выполнила: педагог-психолог МКДОУ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/с «Радуга» Механикова В.В.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7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Цель: развитие словесно-логического мышления. </a:t>
            </a:r>
            <a:endParaRPr lang="ru-RU" sz="3600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ostila.ru/data/72/5a/e7/fa/725ae7fa3785bb161c707cd31442d1d6e3126724b6a2570fbca080873c6a75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404664"/>
            <a:ext cx="3889820" cy="2592288"/>
          </a:xfrm>
          <a:prstGeom prst="rect">
            <a:avLst/>
          </a:prstGeom>
          <a:noFill/>
        </p:spPr>
      </p:pic>
      <p:pic>
        <p:nvPicPr>
          <p:cNvPr id="1030" name="Picture 6" descr="https://www.pngarts.com/files/3/Bear-PNG-Image-with-Transparent-Backgroun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476672"/>
            <a:ext cx="3145612" cy="2952328"/>
          </a:xfrm>
          <a:prstGeom prst="rect">
            <a:avLst/>
          </a:prstGeom>
          <a:noFill/>
        </p:spPr>
      </p:pic>
      <p:pic>
        <p:nvPicPr>
          <p:cNvPr id="1032" name="Picture 8" descr="https://gamerwall.pro/uploads/posts/2022-03/1648005357_43-gamerwall-pro-p-goluboi-fon-s-oblakami-krasivie-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861048"/>
            <a:ext cx="4262874" cy="2664296"/>
          </a:xfrm>
          <a:prstGeom prst="rect">
            <a:avLst/>
          </a:prstGeom>
          <a:noFill/>
        </p:spPr>
      </p:pic>
      <p:pic>
        <p:nvPicPr>
          <p:cNvPr id="1052" name="Picture 28" descr="https://i.pinimg.com/originals/f0/d4/cf/f0d4cfc30986a288447609511bd728ab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212976"/>
            <a:ext cx="3398912" cy="33989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kisspng-bed-frame-furniture-clip-art-bed-5ab646ddc2ae28.9048647615218951337974 (1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88640"/>
            <a:ext cx="4181722" cy="2880742"/>
          </a:xfrm>
          <a:prstGeom prst="rect">
            <a:avLst/>
          </a:prstGeom>
        </p:spPr>
      </p:pic>
      <p:pic>
        <p:nvPicPr>
          <p:cNvPr id="16391" name="Picture 7" descr="C:\Users\808272\Downloads\101363514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4005064"/>
            <a:ext cx="3422934" cy="2216350"/>
          </a:xfrm>
          <a:prstGeom prst="rect">
            <a:avLst/>
          </a:prstGeom>
          <a:noFill/>
        </p:spPr>
      </p:pic>
      <p:pic>
        <p:nvPicPr>
          <p:cNvPr id="16394" name="Picture 10" descr="C:\Users\808272\Downloads\muha-37-1024x74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926790"/>
            <a:ext cx="3600400" cy="2629979"/>
          </a:xfrm>
          <a:prstGeom prst="rect">
            <a:avLst/>
          </a:prstGeom>
          <a:noFill/>
        </p:spPr>
      </p:pic>
      <p:pic>
        <p:nvPicPr>
          <p:cNvPr id="16395" name="Picture 11" descr="C:\Users\808272\Downloads\1232.97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476672"/>
            <a:ext cx="3048000" cy="304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808272\Downloads\07c31a429acfee90f8b85882f7f57f7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573016"/>
            <a:ext cx="2955876" cy="2955876"/>
          </a:xfrm>
          <a:prstGeom prst="rect">
            <a:avLst/>
          </a:prstGeom>
          <a:noFill/>
        </p:spPr>
      </p:pic>
      <p:pic>
        <p:nvPicPr>
          <p:cNvPr id="17411" name="Picture 3" descr="C:\Users\808272\Downloads\1643125693_35-adonius-club-p-avtobus-na-prozrachnom-fone-4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188640"/>
            <a:ext cx="4652190" cy="2454846"/>
          </a:xfrm>
          <a:prstGeom prst="rect">
            <a:avLst/>
          </a:prstGeom>
          <a:noFill/>
        </p:spPr>
      </p:pic>
      <p:pic>
        <p:nvPicPr>
          <p:cNvPr id="17412" name="Picture 4" descr="C:\Users\808272\Downloads\kisspng-clip-art-clothing-image-illustration-stock-photogr-bathrobe-1-twisted-ink-5c8028d6de1ab8.326126431551902934909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3501008"/>
            <a:ext cx="2664296" cy="3062741"/>
          </a:xfrm>
          <a:prstGeom prst="rect">
            <a:avLst/>
          </a:prstGeom>
          <a:noFill/>
        </p:spPr>
      </p:pic>
      <p:pic>
        <p:nvPicPr>
          <p:cNvPr id="17413" name="Picture 5" descr="C:\Users\808272\Downloads\автомоби-я-управ-ять-че-овек-42096459 (1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188640"/>
            <a:ext cx="3049259" cy="30668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808272\Downloads\1659474035_59-kartinkin-net-p-kartinki-stula-krasivo-70 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4784" y="548680"/>
            <a:ext cx="2808312" cy="2808312"/>
          </a:xfrm>
          <a:prstGeom prst="rect">
            <a:avLst/>
          </a:prstGeom>
          <a:noFill/>
        </p:spPr>
      </p:pic>
      <p:pic>
        <p:nvPicPr>
          <p:cNvPr id="18435" name="Picture 3" descr="C:\Users\808272\Downloads\1620197093_4-phonoteka_org-p-zimnii-fon-prozrachnii-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005064"/>
            <a:ext cx="3873421" cy="2420888"/>
          </a:xfrm>
          <a:prstGeom prst="rect">
            <a:avLst/>
          </a:prstGeom>
          <a:noFill/>
        </p:spPr>
      </p:pic>
      <p:pic>
        <p:nvPicPr>
          <p:cNvPr id="18436" name="Picture 4" descr="C:\Users\808272\Downloads\16.05.2018_09.36.36_tufli_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332656"/>
            <a:ext cx="3992286" cy="2664296"/>
          </a:xfrm>
          <a:prstGeom prst="rect">
            <a:avLst/>
          </a:prstGeom>
          <a:noFill/>
        </p:spPr>
      </p:pic>
      <p:pic>
        <p:nvPicPr>
          <p:cNvPr id="18438" name="Picture 6" descr="C:\Users\808272\Downloads\1643393286_1-abrakadabra-fun-p-shuba-na-prozrachnom-fone-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2646662"/>
            <a:ext cx="2808311" cy="42113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808272\Downloads\45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026786" cy="2421429"/>
          </a:xfrm>
          <a:prstGeom prst="rect">
            <a:avLst/>
          </a:prstGeom>
          <a:noFill/>
        </p:spPr>
      </p:pic>
      <p:pic>
        <p:nvPicPr>
          <p:cNvPr id="19459" name="Picture 3" descr="C:\Users\808272\Downloads\kisspng-cartoon-physician-illustration-vector-doctor-5a89c74f6462e3.237037631518978895411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260648"/>
            <a:ext cx="2708920" cy="2708920"/>
          </a:xfrm>
          <a:prstGeom prst="rect">
            <a:avLst/>
          </a:prstGeom>
          <a:noFill/>
        </p:spPr>
      </p:pic>
      <p:pic>
        <p:nvPicPr>
          <p:cNvPr id="19461" name="Picture 5" descr="C:\Users\808272\Desktop\753b4c95a7f44470f789efff7d908e4f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3068960"/>
            <a:ext cx="2060575" cy="3121025"/>
          </a:xfrm>
          <a:prstGeom prst="rect">
            <a:avLst/>
          </a:prstGeom>
          <a:noFill/>
        </p:spPr>
      </p:pic>
      <p:pic>
        <p:nvPicPr>
          <p:cNvPr id="19462" name="Picture 6" descr="C:\Users\808272\Downloads\kisspng-santa-claus-gunny-sack-gift-clip-art-fairy-bag-5a838f81cf32d8.946323581518571393848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3284984"/>
            <a:ext cx="3324917" cy="29554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pngimg.com/uploads/boat/boat_PNG2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052736"/>
            <a:ext cx="3240360" cy="1800200"/>
          </a:xfrm>
          <a:prstGeom prst="rect">
            <a:avLst/>
          </a:prstGeom>
          <a:noFill/>
        </p:spPr>
      </p:pic>
      <p:pic>
        <p:nvPicPr>
          <p:cNvPr id="3" name="Picture 9" descr="C:\Users\808272\Downloads\imgonline-com-ua-Transparent-backgr-LSHC9PibRHz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501008"/>
            <a:ext cx="3305164" cy="2819397"/>
          </a:xfrm>
          <a:prstGeom prst="rect">
            <a:avLst/>
          </a:prstGeom>
          <a:noFill/>
        </p:spPr>
      </p:pic>
      <p:pic>
        <p:nvPicPr>
          <p:cNvPr id="20482" name="Picture 2" descr="C:\Users\808272\Downloads\png-transparent-cinema-film-movie-theatre-film-poster-clapperboard-stock-photography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692696"/>
            <a:ext cx="4047476" cy="2534072"/>
          </a:xfrm>
          <a:prstGeom prst="rect">
            <a:avLst/>
          </a:prstGeom>
          <a:noFill/>
        </p:spPr>
      </p:pic>
      <p:pic>
        <p:nvPicPr>
          <p:cNvPr id="20483" name="Picture 3" descr="C:\Users\808272\Downloads\1670263329_50-kartinkin-net-p-ruchei-kartinka-vkontakte-56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3642768"/>
            <a:ext cx="4176464" cy="23491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808272\Downloads\1614560151_2-p-karandash-na-belom-fone-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88640"/>
            <a:ext cx="2915816" cy="1626647"/>
          </a:xfrm>
          <a:prstGeom prst="rect">
            <a:avLst/>
          </a:prstGeom>
          <a:noFill/>
        </p:spPr>
      </p:pic>
      <p:pic>
        <p:nvPicPr>
          <p:cNvPr id="21507" name="Picture 3" descr="C:\Users\808272\Downloads\1614572231_4-p-televizor-na-belom-fone-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404664"/>
            <a:ext cx="3600000" cy="2391766"/>
          </a:xfrm>
          <a:prstGeom prst="rect">
            <a:avLst/>
          </a:prstGeom>
          <a:noFill/>
        </p:spPr>
      </p:pic>
      <p:pic>
        <p:nvPicPr>
          <p:cNvPr id="21508" name="Picture 4" descr="C:\Users\808272\Downloads\IMG899d63ee22bc1c960aa310f745f4f50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3501008"/>
            <a:ext cx="2438400" cy="2438400"/>
          </a:xfrm>
          <a:prstGeom prst="rect">
            <a:avLst/>
          </a:prstGeom>
          <a:noFill/>
        </p:spPr>
      </p:pic>
      <p:pic>
        <p:nvPicPr>
          <p:cNvPr id="21509" name="Picture 5" descr="C:\Users\808272\Downloads\kisspng-black-white-trousers-pants-suit-5a8d56b664f1a3.1790081215192122144135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3573016"/>
            <a:ext cx="2230890" cy="29249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23</Words>
  <Application>Microsoft Office PowerPoint</Application>
  <PresentationFormat>Экран (4:3)</PresentationFormat>
  <Paragraphs>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Игра «Подбери логические пары»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 «Подбери логические пары»</dc:title>
  <dc:creator>Детский сад Радуга</dc:creator>
  <cp:lastModifiedBy>808272</cp:lastModifiedBy>
  <cp:revision>9</cp:revision>
  <dcterms:created xsi:type="dcterms:W3CDTF">2023-02-06T06:32:12Z</dcterms:created>
  <dcterms:modified xsi:type="dcterms:W3CDTF">2023-02-13T12:04:51Z</dcterms:modified>
</cp:coreProperties>
</file>