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1pPr>
    <a:lvl2pPr marL="0" marR="0" indent="4572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2pPr>
    <a:lvl3pPr marL="0" marR="0" indent="9144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3pPr>
    <a:lvl4pPr marL="0" marR="0" indent="13716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4pPr>
    <a:lvl5pPr marL="0" marR="0" indent="18288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5pPr>
    <a:lvl6pPr marL="0" marR="0" indent="22860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6pPr>
    <a:lvl7pPr marL="0" marR="0" indent="27432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7pPr>
    <a:lvl8pPr marL="0" marR="0" indent="32004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8pPr>
    <a:lvl9pPr marL="0" marR="0" indent="36576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no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48" name="Shape 148"/>
          <p:cNvSpPr/>
          <p:nvPr>
            <p:ph type="sldImg"/>
          </p:nvPr>
        </p:nvSpPr>
        <p:spPr>
          <a:xfrm>
            <a:off x="1143000" y="685800"/>
            <a:ext cx="4572000" cy="3429000"/>
          </a:xfrm>
          <a:prstGeom prst="rect">
            <a:avLst/>
          </a:prstGeom>
        </p:spPr>
        <p:txBody>
          <a:bodyPr/>
          <a:lstStyle/>
          <a:p>
            <a:pPr/>
          </a:p>
        </p:txBody>
      </p:sp>
      <p:sp>
        <p:nvSpPr>
          <p:cNvPr id="149" name="Shape 14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Заголовок">
    <p:bg>
      <p:bgPr>
        <a:solidFill>
          <a:srgbClr val="003462"/>
        </a:solidFill>
      </p:bgPr>
    </p:bg>
    <p:spTree>
      <p:nvGrpSpPr>
        <p:cNvPr id="1" name=""/>
        <p:cNvGrpSpPr/>
        <p:nvPr/>
      </p:nvGrpSpPr>
      <p:grpSpPr>
        <a:xfrm>
          <a:off x="0" y="0"/>
          <a:ext cx="0" cy="0"/>
          <a:chOff x="0" y="0"/>
          <a:chExt cx="0" cy="0"/>
        </a:xfrm>
      </p:grpSpPr>
      <p:sp>
        <p:nvSpPr>
          <p:cNvPr id="11" name="Автор и дата"/>
          <p:cNvSpPr txBox="1"/>
          <p:nvPr>
            <p:ph type="body" sz="quarter" idx="21" hasCustomPrompt="1"/>
          </p:nvPr>
        </p:nvSpPr>
        <p:spPr>
          <a:xfrm>
            <a:off x="1201340" y="11847162"/>
            <a:ext cx="21971003" cy="636979"/>
          </a:xfrm>
          <a:prstGeom prst="rect">
            <a:avLst/>
          </a:prstGeom>
        </p:spPr>
        <p:txBody>
          <a:bodyPr lIns="45719" tIns="45719" rIns="45719" bIns="45719"/>
          <a:lstStyle>
            <a:lvl1pPr marL="0" indent="0" defTabSz="825500">
              <a:lnSpc>
                <a:spcPct val="100000"/>
              </a:lnSpc>
              <a:spcBef>
                <a:spcPts val="0"/>
              </a:spcBef>
              <a:buSzTx/>
              <a:buNone/>
              <a:defRPr b="1" sz="3600">
                <a:solidFill>
                  <a:srgbClr val="FFFFFF"/>
                </a:solidFill>
              </a:defRPr>
            </a:lvl1pPr>
          </a:lstStyle>
          <a:p>
            <a:pPr/>
            <a:r>
              <a:t>Автор и дата</a:t>
            </a:r>
          </a:p>
        </p:txBody>
      </p:sp>
      <p:sp>
        <p:nvSpPr>
          <p:cNvPr id="12" name="Заголовок презентации"/>
          <p:cNvSpPr txBox="1"/>
          <p:nvPr>
            <p:ph type="title" hasCustomPrompt="1"/>
          </p:nvPr>
        </p:nvSpPr>
        <p:spPr>
          <a:xfrm>
            <a:off x="1206496" y="2574991"/>
            <a:ext cx="21971004" cy="4648201"/>
          </a:xfrm>
          <a:prstGeom prst="rect">
            <a:avLst/>
          </a:prstGeom>
        </p:spPr>
        <p:txBody>
          <a:bodyPr anchor="b"/>
          <a:lstStyle>
            <a:lvl1pPr>
              <a:defRPr spc="-232" sz="11600">
                <a:solidFill>
                  <a:srgbClr val="FFFFFF"/>
                </a:solidFill>
              </a:defRPr>
            </a:lvl1pPr>
          </a:lstStyle>
          <a:p>
            <a:pPr/>
            <a:r>
              <a:t>Заголовок презентации</a:t>
            </a:r>
          </a:p>
        </p:txBody>
      </p:sp>
      <p:sp>
        <p:nvSpPr>
          <p:cNvPr id="13" name="Уровень текста 1…"/>
          <p:cNvSpPr txBox="1"/>
          <p:nvPr>
            <p:ph type="body" sz="quarter" idx="1" hasCustomPrompt="1"/>
          </p:nvPr>
        </p:nvSpPr>
        <p:spPr>
          <a:xfrm>
            <a:off x="1201342" y="7210490"/>
            <a:ext cx="21971001" cy="1905001"/>
          </a:xfrm>
          <a:prstGeom prst="rect">
            <a:avLst/>
          </a:prstGeom>
        </p:spPr>
        <p:txBody>
          <a:bodyPr/>
          <a:lstStyle>
            <a:lvl1pPr marL="0" indent="0" defTabSz="825500">
              <a:lnSpc>
                <a:spcPct val="100000"/>
              </a:lnSpc>
              <a:spcBef>
                <a:spcPts val="0"/>
              </a:spcBef>
              <a:buSzTx/>
              <a:buNone/>
              <a:defRPr b="1" sz="5500">
                <a:solidFill>
                  <a:schemeClr val="accent1"/>
                </a:solidFill>
              </a:defRPr>
            </a:lvl1pPr>
            <a:lvl2pPr marL="0" indent="457200" defTabSz="825500">
              <a:lnSpc>
                <a:spcPct val="100000"/>
              </a:lnSpc>
              <a:spcBef>
                <a:spcPts val="0"/>
              </a:spcBef>
              <a:buSzTx/>
              <a:buNone/>
              <a:defRPr b="1" sz="5500">
                <a:solidFill>
                  <a:schemeClr val="accent1"/>
                </a:solidFill>
              </a:defRPr>
            </a:lvl2pPr>
            <a:lvl3pPr marL="0" indent="914400" defTabSz="825500">
              <a:lnSpc>
                <a:spcPct val="100000"/>
              </a:lnSpc>
              <a:spcBef>
                <a:spcPts val="0"/>
              </a:spcBef>
              <a:buSzTx/>
              <a:buNone/>
              <a:defRPr b="1" sz="5500">
                <a:solidFill>
                  <a:schemeClr val="accent1"/>
                </a:solidFill>
              </a:defRPr>
            </a:lvl3pPr>
            <a:lvl4pPr marL="0" indent="1371600" defTabSz="825500">
              <a:lnSpc>
                <a:spcPct val="100000"/>
              </a:lnSpc>
              <a:spcBef>
                <a:spcPts val="0"/>
              </a:spcBef>
              <a:buSzTx/>
              <a:buNone/>
              <a:defRPr b="1" sz="5500">
                <a:solidFill>
                  <a:schemeClr val="accent1"/>
                </a:solidFill>
              </a:defRPr>
            </a:lvl4pPr>
            <a:lvl5pPr marL="0" indent="1828800" defTabSz="825500">
              <a:lnSpc>
                <a:spcPct val="100000"/>
              </a:lnSpc>
              <a:spcBef>
                <a:spcPts val="0"/>
              </a:spcBef>
              <a:buSzTx/>
              <a:buNone/>
              <a:defRPr b="1" sz="5500">
                <a:solidFill>
                  <a:schemeClr val="accent1"/>
                </a:solidFill>
              </a:defRPr>
            </a:lvl5pPr>
          </a:lstStyle>
          <a:p>
            <a:pPr/>
            <a:r>
              <a:t>Подзаголовок презентации</a:t>
            </a:r>
          </a:p>
          <a:p>
            <a:pPr lvl="1"/>
            <a:r>
              <a:t/>
            </a:r>
          </a:p>
          <a:p>
            <a:pPr lvl="2"/>
            <a:r>
              <a:t/>
            </a:r>
          </a:p>
          <a:p>
            <a:pPr lvl="3"/>
            <a:r>
              <a:t/>
            </a:r>
          </a:p>
          <a:p>
            <a:pPr lvl="4"/>
            <a:r>
              <a:t/>
            </a:r>
          </a:p>
        </p:txBody>
      </p:sp>
      <p:sp>
        <p:nvSpPr>
          <p:cNvPr id="14" name="Номер слайда"/>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Информационное сообщение">
    <p:spTree>
      <p:nvGrpSpPr>
        <p:cNvPr id="1" name=""/>
        <p:cNvGrpSpPr/>
        <p:nvPr/>
      </p:nvGrpSpPr>
      <p:grpSpPr>
        <a:xfrm>
          <a:off x="0" y="0"/>
          <a:ext cx="0" cy="0"/>
          <a:chOff x="0" y="0"/>
          <a:chExt cx="0" cy="0"/>
        </a:xfrm>
      </p:grpSpPr>
      <p:sp>
        <p:nvSpPr>
          <p:cNvPr id="98" name="Уровень текста 1…"/>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solidFill>
                  <a:schemeClr val="accent1">
                    <a:hueOff val="114395"/>
                    <a:lumOff val="-24975"/>
                  </a:schemeClr>
                </a:solidFill>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solidFill>
                  <a:schemeClr val="accent1">
                    <a:hueOff val="114395"/>
                    <a:lumOff val="-24975"/>
                  </a:schemeClr>
                </a:solidFill>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solidFill>
                  <a:schemeClr val="accent1">
                    <a:hueOff val="114395"/>
                    <a:lumOff val="-24975"/>
                  </a:schemeClr>
                </a:solidFill>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solidFill>
                  <a:schemeClr val="accent1">
                    <a:hueOff val="114395"/>
                    <a:lumOff val="-24975"/>
                  </a:schemeClr>
                </a:solidFill>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solidFill>
                  <a:schemeClr val="accent1">
                    <a:hueOff val="114395"/>
                    <a:lumOff val="-24975"/>
                  </a:schemeClr>
                </a:solidFill>
                <a:latin typeface="Helvetica Neue Medium"/>
                <a:ea typeface="Helvetica Neue Medium"/>
                <a:cs typeface="Helvetica Neue Medium"/>
                <a:sym typeface="Helvetica Neue Medium"/>
              </a:defRPr>
            </a:lvl5pPr>
          </a:lstStyle>
          <a:p>
            <a:pPr/>
            <a:r>
              <a:t>Информационное сообщение</a:t>
            </a:r>
          </a:p>
          <a:p>
            <a:pPr lvl="1"/>
            <a:r>
              <a:t/>
            </a:r>
          </a:p>
          <a:p>
            <a:pPr lvl="2"/>
            <a:r>
              <a:t/>
            </a:r>
          </a:p>
          <a:p>
            <a:pPr lvl="3"/>
            <a:r>
              <a:t/>
            </a:r>
          </a:p>
          <a:p>
            <a:pPr lvl="4"/>
            <a:r>
              <a:t/>
            </a:r>
          </a:p>
        </p:txBody>
      </p:sp>
      <p:sp>
        <p:nvSpPr>
          <p:cNvPr id="99"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Важный факт">
    <p:spTree>
      <p:nvGrpSpPr>
        <p:cNvPr id="1" name=""/>
        <p:cNvGrpSpPr/>
        <p:nvPr/>
      </p:nvGrpSpPr>
      <p:grpSpPr>
        <a:xfrm>
          <a:off x="0" y="0"/>
          <a:ext cx="0" cy="0"/>
          <a:chOff x="0" y="0"/>
          <a:chExt cx="0" cy="0"/>
        </a:xfrm>
      </p:grpSpPr>
      <p:sp>
        <p:nvSpPr>
          <p:cNvPr id="106" name="Уровень текста 1…"/>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solidFill>
                  <a:schemeClr val="accent1">
                    <a:hueOff val="114395"/>
                    <a:lumOff val="-24975"/>
                  </a:schemeClr>
                </a:solidFill>
              </a:defRPr>
            </a:lvl1pPr>
            <a:lvl2pPr marL="0" indent="457200" algn="ctr">
              <a:lnSpc>
                <a:spcPct val="80000"/>
              </a:lnSpc>
              <a:spcBef>
                <a:spcPts val="0"/>
              </a:spcBef>
              <a:buSzTx/>
              <a:buNone/>
              <a:defRPr b="1" spc="-250" sz="25000">
                <a:solidFill>
                  <a:schemeClr val="accent1">
                    <a:hueOff val="114395"/>
                    <a:lumOff val="-24975"/>
                  </a:schemeClr>
                </a:solidFill>
              </a:defRPr>
            </a:lvl2pPr>
            <a:lvl3pPr marL="0" indent="914400" algn="ctr">
              <a:lnSpc>
                <a:spcPct val="80000"/>
              </a:lnSpc>
              <a:spcBef>
                <a:spcPts val="0"/>
              </a:spcBef>
              <a:buSzTx/>
              <a:buNone/>
              <a:defRPr b="1" spc="-250" sz="25000">
                <a:solidFill>
                  <a:schemeClr val="accent1">
                    <a:hueOff val="114395"/>
                    <a:lumOff val="-24975"/>
                  </a:schemeClr>
                </a:solidFill>
              </a:defRPr>
            </a:lvl3pPr>
            <a:lvl4pPr marL="0" indent="1371600" algn="ctr">
              <a:lnSpc>
                <a:spcPct val="80000"/>
              </a:lnSpc>
              <a:spcBef>
                <a:spcPts val="0"/>
              </a:spcBef>
              <a:buSzTx/>
              <a:buNone/>
              <a:defRPr b="1" spc="-250" sz="25000">
                <a:solidFill>
                  <a:schemeClr val="accent1">
                    <a:hueOff val="114395"/>
                    <a:lumOff val="-24975"/>
                  </a:schemeClr>
                </a:solidFill>
              </a:defRPr>
            </a:lvl4pPr>
            <a:lvl5pPr marL="0" indent="1828800" algn="ctr">
              <a:lnSpc>
                <a:spcPct val="80000"/>
              </a:lnSpc>
              <a:spcBef>
                <a:spcPts val="0"/>
              </a:spcBef>
              <a:buSzTx/>
              <a:buNone/>
              <a:defRPr b="1" spc="-250" sz="25000">
                <a:solidFill>
                  <a:schemeClr val="accent1">
                    <a:hueOff val="114395"/>
                    <a:lumOff val="-24975"/>
                  </a:schemeClr>
                </a:solidFill>
              </a:defRPr>
            </a:lvl5pPr>
          </a:lstStyle>
          <a:p>
            <a:pPr/>
            <a:r>
              <a:t>100 %</a:t>
            </a:r>
          </a:p>
          <a:p>
            <a:pPr lvl="1"/>
            <a:r>
              <a:t/>
            </a:r>
          </a:p>
          <a:p>
            <a:pPr lvl="2"/>
            <a:r>
              <a:t/>
            </a:r>
          </a:p>
          <a:p>
            <a:pPr lvl="3"/>
            <a:r>
              <a:t/>
            </a:r>
          </a:p>
          <a:p>
            <a:pPr lvl="4"/>
            <a:r>
              <a:t/>
            </a:r>
          </a:p>
        </p:txBody>
      </p:sp>
      <p:sp>
        <p:nvSpPr>
          <p:cNvPr id="107" name="Информация о факте"/>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Информация о факте</a:t>
            </a:r>
          </a:p>
        </p:txBody>
      </p:sp>
      <p:sp>
        <p:nvSpPr>
          <p:cNvPr id="108"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Цитата">
    <p:spTree>
      <p:nvGrpSpPr>
        <p:cNvPr id="1" name=""/>
        <p:cNvGrpSpPr/>
        <p:nvPr/>
      </p:nvGrpSpPr>
      <p:grpSpPr>
        <a:xfrm>
          <a:off x="0" y="0"/>
          <a:ext cx="0" cy="0"/>
          <a:chOff x="0" y="0"/>
          <a:chExt cx="0" cy="0"/>
        </a:xfrm>
      </p:grpSpPr>
      <p:sp>
        <p:nvSpPr>
          <p:cNvPr id="115" name="Авторство"/>
          <p:cNvSpPr txBox="1"/>
          <p:nvPr>
            <p:ph type="body" sz="quarter" idx="21" hasCustomPrompt="1"/>
          </p:nvPr>
        </p:nvSpPr>
        <p:spPr>
          <a:xfrm>
            <a:off x="2480825" y="10675453"/>
            <a:ext cx="201492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Авторство</a:t>
            </a:r>
          </a:p>
        </p:txBody>
      </p:sp>
      <p:sp>
        <p:nvSpPr>
          <p:cNvPr id="116" name="Уровень текста 1…"/>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solidFill>
                  <a:schemeClr val="accent1">
                    <a:hueOff val="114395"/>
                    <a:lumOff val="-24975"/>
                  </a:schemeClr>
                </a:solidFill>
                <a:latin typeface="Helvetica Neue Medium"/>
                <a:ea typeface="Helvetica Neue Medium"/>
                <a:cs typeface="Helvetica Neue Medium"/>
                <a:sym typeface="Helvetica Neue Medium"/>
              </a:defRPr>
            </a:lvl1pPr>
            <a:lvl2pPr marL="638923" indent="-12700">
              <a:spcBef>
                <a:spcPts val="0"/>
              </a:spcBef>
              <a:buSzTx/>
              <a:buNone/>
              <a:defRPr spc="-170" sz="8500">
                <a:solidFill>
                  <a:schemeClr val="accent1">
                    <a:hueOff val="114395"/>
                    <a:lumOff val="-24975"/>
                  </a:schemeClr>
                </a:solidFill>
                <a:latin typeface="Helvetica Neue Medium"/>
                <a:ea typeface="Helvetica Neue Medium"/>
                <a:cs typeface="Helvetica Neue Medium"/>
                <a:sym typeface="Helvetica Neue Medium"/>
              </a:defRPr>
            </a:lvl2pPr>
            <a:lvl3pPr marL="638923" indent="444500">
              <a:spcBef>
                <a:spcPts val="0"/>
              </a:spcBef>
              <a:buSzTx/>
              <a:buNone/>
              <a:defRPr spc="-170" sz="8500">
                <a:solidFill>
                  <a:schemeClr val="accent1">
                    <a:hueOff val="114395"/>
                    <a:lumOff val="-24975"/>
                  </a:schemeClr>
                </a:solidFill>
                <a:latin typeface="Helvetica Neue Medium"/>
                <a:ea typeface="Helvetica Neue Medium"/>
                <a:cs typeface="Helvetica Neue Medium"/>
                <a:sym typeface="Helvetica Neue Medium"/>
              </a:defRPr>
            </a:lvl3pPr>
            <a:lvl4pPr marL="638923" indent="901700">
              <a:spcBef>
                <a:spcPts val="0"/>
              </a:spcBef>
              <a:buSzTx/>
              <a:buNone/>
              <a:defRPr spc="-170" sz="8500">
                <a:solidFill>
                  <a:schemeClr val="accent1">
                    <a:hueOff val="114395"/>
                    <a:lumOff val="-24975"/>
                  </a:schemeClr>
                </a:solidFill>
                <a:latin typeface="Helvetica Neue Medium"/>
                <a:ea typeface="Helvetica Neue Medium"/>
                <a:cs typeface="Helvetica Neue Medium"/>
                <a:sym typeface="Helvetica Neue Medium"/>
              </a:defRPr>
            </a:lvl4pPr>
            <a:lvl5pPr marL="638923" indent="1358900">
              <a:spcBef>
                <a:spcPts val="0"/>
              </a:spcBef>
              <a:buSzTx/>
              <a:buNone/>
              <a:defRPr spc="-170" sz="8500">
                <a:solidFill>
                  <a:schemeClr val="accent1">
                    <a:hueOff val="114395"/>
                    <a:lumOff val="-24975"/>
                  </a:schemeClr>
                </a:solidFill>
                <a:latin typeface="Helvetica Neue Medium"/>
                <a:ea typeface="Helvetica Neue Medium"/>
                <a:cs typeface="Helvetica Neue Medium"/>
                <a:sym typeface="Helvetica Neue Medium"/>
              </a:defRPr>
            </a:lvl5pPr>
          </a:lstStyle>
          <a:p>
            <a:pPr/>
            <a:r>
              <a:t>«Важная цитата»</a:t>
            </a:r>
          </a:p>
          <a:p>
            <a:pPr lvl="1"/>
            <a:r>
              <a:t/>
            </a:r>
          </a:p>
          <a:p>
            <a:pPr lvl="2"/>
            <a:r>
              <a:t/>
            </a:r>
          </a:p>
          <a:p>
            <a:pPr lvl="3"/>
            <a:r>
              <a:t/>
            </a:r>
          </a:p>
          <a:p>
            <a:pPr lvl="4"/>
            <a:r>
              <a:t/>
            </a:r>
          </a:p>
        </p:txBody>
      </p:sp>
      <p:sp>
        <p:nvSpPr>
          <p:cNvPr id="117"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Фото (3 шт.)">
    <p:spTree>
      <p:nvGrpSpPr>
        <p:cNvPr id="1" name=""/>
        <p:cNvGrpSpPr/>
        <p:nvPr/>
      </p:nvGrpSpPr>
      <p:grpSpPr>
        <a:xfrm>
          <a:off x="0" y="0"/>
          <a:ext cx="0" cy="0"/>
          <a:chOff x="0" y="0"/>
          <a:chExt cx="0" cy="0"/>
        </a:xfrm>
      </p:grpSpPr>
      <p:sp>
        <p:nvSpPr>
          <p:cNvPr id="124" name="617931575_1991x1322.jpg"/>
          <p:cNvSpPr/>
          <p:nvPr>
            <p:ph type="pic" sz="quarter" idx="21"/>
          </p:nvPr>
        </p:nvSpPr>
        <p:spPr>
          <a:xfrm>
            <a:off x="15436504" y="1270000"/>
            <a:ext cx="8167167" cy="5422900"/>
          </a:xfrm>
          <a:prstGeom prst="rect">
            <a:avLst/>
          </a:prstGeom>
        </p:spPr>
        <p:txBody>
          <a:bodyPr lIns="91439" tIns="45719" rIns="91439" bIns="45719">
            <a:noAutofit/>
          </a:bodyPr>
          <a:lstStyle/>
          <a:p>
            <a:pPr/>
          </a:p>
        </p:txBody>
      </p:sp>
      <p:sp>
        <p:nvSpPr>
          <p:cNvPr id="125" name="740627569_2880x1920.jpg"/>
          <p:cNvSpPr/>
          <p:nvPr>
            <p:ph type="pic" sz="quarter" idx="22"/>
          </p:nvPr>
        </p:nvSpPr>
        <p:spPr>
          <a:xfrm>
            <a:off x="15461772" y="7085972"/>
            <a:ext cx="8148414" cy="5432276"/>
          </a:xfrm>
          <a:prstGeom prst="rect">
            <a:avLst/>
          </a:prstGeom>
        </p:spPr>
        <p:txBody>
          <a:bodyPr lIns="91439" tIns="45719" rIns="91439" bIns="45719">
            <a:noAutofit/>
          </a:bodyPr>
          <a:lstStyle/>
          <a:p>
            <a:pPr/>
          </a:p>
        </p:txBody>
      </p:sp>
      <p:sp>
        <p:nvSpPr>
          <p:cNvPr id="126" name="996267730_2880x1920.jpg"/>
          <p:cNvSpPr/>
          <p:nvPr>
            <p:ph type="pic" idx="23"/>
          </p:nvPr>
        </p:nvSpPr>
        <p:spPr>
          <a:xfrm>
            <a:off x="-124635" y="1270000"/>
            <a:ext cx="16859219" cy="11239479"/>
          </a:xfrm>
          <a:prstGeom prst="rect">
            <a:avLst/>
          </a:prstGeom>
        </p:spPr>
        <p:txBody>
          <a:bodyPr lIns="91439" tIns="45719" rIns="91439" bIns="45719">
            <a:noAutofit/>
          </a:bodyPr>
          <a:lstStyle/>
          <a:p>
            <a:pPr/>
          </a:p>
        </p:txBody>
      </p:sp>
      <p:sp>
        <p:nvSpPr>
          <p:cNvPr id="127"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Фото">
    <p:spTree>
      <p:nvGrpSpPr>
        <p:cNvPr id="1" name=""/>
        <p:cNvGrpSpPr/>
        <p:nvPr/>
      </p:nvGrpSpPr>
      <p:grpSpPr>
        <a:xfrm>
          <a:off x="0" y="0"/>
          <a:ext cx="0" cy="0"/>
          <a:chOff x="0" y="0"/>
          <a:chExt cx="0" cy="0"/>
        </a:xfrm>
      </p:grpSpPr>
      <p:sp>
        <p:nvSpPr>
          <p:cNvPr id="134" name="996267730_2880x1920.jpg"/>
          <p:cNvSpPr/>
          <p:nvPr>
            <p:ph type="pic" idx="21"/>
          </p:nvPr>
        </p:nvSpPr>
        <p:spPr>
          <a:xfrm>
            <a:off x="0" y="-1270000"/>
            <a:ext cx="24384000" cy="16256000"/>
          </a:xfrm>
          <a:prstGeom prst="rect">
            <a:avLst/>
          </a:prstGeom>
        </p:spPr>
        <p:txBody>
          <a:bodyPr lIns="91439" tIns="45719" rIns="91439" bIns="45719">
            <a:noAutofit/>
          </a:bodyPr>
          <a:lstStyle/>
          <a:p>
            <a:pPr/>
          </a:p>
        </p:txBody>
      </p:sp>
      <p:sp>
        <p:nvSpPr>
          <p:cNvPr id="135" name="Номер слайда"/>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Пустой">
    <p:spTree>
      <p:nvGrpSpPr>
        <p:cNvPr id="1" name=""/>
        <p:cNvGrpSpPr/>
        <p:nvPr/>
      </p:nvGrpSpPr>
      <p:grpSpPr>
        <a:xfrm>
          <a:off x="0" y="0"/>
          <a:ext cx="0" cy="0"/>
          <a:chOff x="0" y="0"/>
          <a:chExt cx="0" cy="0"/>
        </a:xfrm>
      </p:grpSpPr>
      <p:sp>
        <p:nvSpPr>
          <p:cNvPr id="142"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Заголовок и фото">
    <p:spTree>
      <p:nvGrpSpPr>
        <p:cNvPr id="1" name=""/>
        <p:cNvGrpSpPr/>
        <p:nvPr/>
      </p:nvGrpSpPr>
      <p:grpSpPr>
        <a:xfrm>
          <a:off x="0" y="0"/>
          <a:ext cx="0" cy="0"/>
          <a:chOff x="0" y="0"/>
          <a:chExt cx="0" cy="0"/>
        </a:xfrm>
      </p:grpSpPr>
      <p:sp>
        <p:nvSpPr>
          <p:cNvPr id="21" name="740627569_2880x1920.jpg"/>
          <p:cNvSpPr/>
          <p:nvPr>
            <p:ph type="pic" idx="21"/>
          </p:nvPr>
        </p:nvSpPr>
        <p:spPr>
          <a:xfrm>
            <a:off x="0" y="-1270000"/>
            <a:ext cx="24384000" cy="16256000"/>
          </a:xfrm>
          <a:prstGeom prst="rect">
            <a:avLst/>
          </a:prstGeom>
        </p:spPr>
        <p:txBody>
          <a:bodyPr lIns="91439" tIns="45719" rIns="91439" bIns="45719">
            <a:noAutofit/>
          </a:bodyPr>
          <a:lstStyle/>
          <a:p>
            <a:pPr/>
          </a:p>
        </p:txBody>
      </p:sp>
      <p:sp>
        <p:nvSpPr>
          <p:cNvPr id="22" name="Заголовок презентации"/>
          <p:cNvSpPr txBox="1"/>
          <p:nvPr>
            <p:ph type="title" hasCustomPrompt="1"/>
          </p:nvPr>
        </p:nvSpPr>
        <p:spPr>
          <a:xfrm>
            <a:off x="1206500" y="7124700"/>
            <a:ext cx="21971000" cy="4648200"/>
          </a:xfrm>
          <a:prstGeom prst="rect">
            <a:avLst/>
          </a:prstGeom>
        </p:spPr>
        <p:txBody>
          <a:bodyPr anchor="b"/>
          <a:lstStyle>
            <a:lvl1pPr>
              <a:defRPr spc="-232" sz="11600">
                <a:solidFill>
                  <a:srgbClr val="FFFFFF"/>
                </a:solidFill>
              </a:defRPr>
            </a:lvl1pPr>
          </a:lstStyle>
          <a:p>
            <a:pPr/>
            <a:r>
              <a:t>Заголовок презентации</a:t>
            </a:r>
          </a:p>
        </p:txBody>
      </p:sp>
      <p:sp>
        <p:nvSpPr>
          <p:cNvPr id="23" name="Автор и дата"/>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Автор и дата</a:t>
            </a:r>
          </a:p>
        </p:txBody>
      </p:sp>
      <p:sp>
        <p:nvSpPr>
          <p:cNvPr id="24" name="Уровень текста 1…"/>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solidFill>
                  <a:srgbClr val="FFFFFF"/>
                </a:solidFill>
              </a:defRPr>
            </a:lvl1pPr>
            <a:lvl2pPr marL="0" indent="457200" defTabSz="825500">
              <a:lnSpc>
                <a:spcPct val="100000"/>
              </a:lnSpc>
              <a:spcBef>
                <a:spcPts val="0"/>
              </a:spcBef>
              <a:buSzTx/>
              <a:buNone/>
              <a:defRPr b="1" sz="5500">
                <a:solidFill>
                  <a:srgbClr val="FFFFFF"/>
                </a:solidFill>
              </a:defRPr>
            </a:lvl2pPr>
            <a:lvl3pPr marL="0" indent="914400" defTabSz="825500">
              <a:lnSpc>
                <a:spcPct val="100000"/>
              </a:lnSpc>
              <a:spcBef>
                <a:spcPts val="0"/>
              </a:spcBef>
              <a:buSzTx/>
              <a:buNone/>
              <a:defRPr b="1" sz="5500">
                <a:solidFill>
                  <a:srgbClr val="FFFFFF"/>
                </a:solidFill>
              </a:defRPr>
            </a:lvl3pPr>
            <a:lvl4pPr marL="0" indent="1371600" defTabSz="825500">
              <a:lnSpc>
                <a:spcPct val="100000"/>
              </a:lnSpc>
              <a:spcBef>
                <a:spcPts val="0"/>
              </a:spcBef>
              <a:buSzTx/>
              <a:buNone/>
              <a:defRPr b="1" sz="5500">
                <a:solidFill>
                  <a:srgbClr val="FFFFFF"/>
                </a:solidFill>
              </a:defRPr>
            </a:lvl4pPr>
            <a:lvl5pPr marL="0" indent="1828800" defTabSz="825500">
              <a:lnSpc>
                <a:spcPct val="100000"/>
              </a:lnSpc>
              <a:spcBef>
                <a:spcPts val="0"/>
              </a:spcBef>
              <a:buSzTx/>
              <a:buNone/>
              <a:defRPr b="1" sz="5500">
                <a:solidFill>
                  <a:srgbClr val="FFFFFF"/>
                </a:solidFill>
              </a:defRPr>
            </a:lvl5pPr>
          </a:lstStyle>
          <a:p>
            <a:pPr/>
            <a:r>
              <a:t>Подзаголовок презентации</a:t>
            </a:r>
          </a:p>
          <a:p>
            <a:pPr lvl="1"/>
            <a:r>
              <a:t/>
            </a:r>
          </a:p>
          <a:p>
            <a:pPr lvl="2"/>
            <a:r>
              <a:t/>
            </a:r>
          </a:p>
          <a:p>
            <a:pPr lvl="3"/>
            <a:r>
              <a:t/>
            </a:r>
          </a:p>
          <a:p>
            <a:pPr lvl="4"/>
            <a:r>
              <a:t/>
            </a:r>
          </a:p>
        </p:txBody>
      </p:sp>
      <p:sp>
        <p:nvSpPr>
          <p:cNvPr id="25" name="Номер слайда"/>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Заголовок и фото (вариант)">
    <p:spTree>
      <p:nvGrpSpPr>
        <p:cNvPr id="1" name=""/>
        <p:cNvGrpSpPr/>
        <p:nvPr/>
      </p:nvGrpSpPr>
      <p:grpSpPr>
        <a:xfrm>
          <a:off x="0" y="0"/>
          <a:ext cx="0" cy="0"/>
          <a:chOff x="0" y="0"/>
          <a:chExt cx="0" cy="0"/>
        </a:xfrm>
      </p:grpSpPr>
      <p:sp>
        <p:nvSpPr>
          <p:cNvPr id="32" name="136959463_1989x1321.jpg"/>
          <p:cNvSpPr/>
          <p:nvPr>
            <p:ph type="pic" idx="21"/>
          </p:nvPr>
        </p:nvSpPr>
        <p:spPr>
          <a:xfrm>
            <a:off x="9226574" y="1270000"/>
            <a:ext cx="16840152" cy="11184435"/>
          </a:xfrm>
          <a:prstGeom prst="rect">
            <a:avLst/>
          </a:prstGeom>
        </p:spPr>
        <p:txBody>
          <a:bodyPr lIns="91439" tIns="45719" rIns="91439" bIns="45719">
            <a:noAutofit/>
          </a:bodyPr>
          <a:lstStyle/>
          <a:p>
            <a:pPr/>
          </a:p>
        </p:txBody>
      </p:sp>
      <p:sp>
        <p:nvSpPr>
          <p:cNvPr id="33" name="Заголовок слайда"/>
          <p:cNvSpPr txBox="1"/>
          <p:nvPr>
            <p:ph type="title" hasCustomPrompt="1"/>
          </p:nvPr>
        </p:nvSpPr>
        <p:spPr>
          <a:xfrm>
            <a:off x="1206500" y="1270000"/>
            <a:ext cx="9779000" cy="5882273"/>
          </a:xfrm>
          <a:prstGeom prst="rect">
            <a:avLst/>
          </a:prstGeom>
        </p:spPr>
        <p:txBody>
          <a:bodyPr anchor="b"/>
          <a:lstStyle/>
          <a:p>
            <a:pPr/>
            <a:r>
              <a:t>Заголовок слайда</a:t>
            </a:r>
          </a:p>
        </p:txBody>
      </p:sp>
      <p:sp>
        <p:nvSpPr>
          <p:cNvPr id="34" name="Уровень текста 1…"/>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Подзаголовок слайда</a:t>
            </a:r>
          </a:p>
          <a:p>
            <a:pPr lvl="1"/>
            <a:r>
              <a:t/>
            </a:r>
          </a:p>
          <a:p>
            <a:pPr lvl="2"/>
            <a:r>
              <a:t/>
            </a:r>
          </a:p>
          <a:p>
            <a:pPr lvl="3"/>
            <a:r>
              <a:t/>
            </a:r>
          </a:p>
          <a:p>
            <a:pPr lvl="4"/>
            <a:r>
              <a:t/>
            </a:r>
          </a:p>
        </p:txBody>
      </p:sp>
      <p:sp>
        <p:nvSpPr>
          <p:cNvPr id="35" name="Номер слайда"/>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Заголовок и пункты">
    <p:spTree>
      <p:nvGrpSpPr>
        <p:cNvPr id="1" name=""/>
        <p:cNvGrpSpPr/>
        <p:nvPr/>
      </p:nvGrpSpPr>
      <p:grpSpPr>
        <a:xfrm>
          <a:off x="0" y="0"/>
          <a:ext cx="0" cy="0"/>
          <a:chOff x="0" y="0"/>
          <a:chExt cx="0" cy="0"/>
        </a:xfrm>
      </p:grpSpPr>
      <p:sp>
        <p:nvSpPr>
          <p:cNvPr id="42" name="Заголовок слайда"/>
          <p:cNvSpPr txBox="1"/>
          <p:nvPr>
            <p:ph type="title" hasCustomPrompt="1"/>
          </p:nvPr>
        </p:nvSpPr>
        <p:spPr>
          <a:prstGeom prst="rect">
            <a:avLst/>
          </a:prstGeom>
        </p:spPr>
        <p:txBody>
          <a:bodyPr/>
          <a:lstStyle/>
          <a:p>
            <a:pPr/>
            <a:r>
              <a:t>Заголовок слайда</a:t>
            </a:r>
          </a:p>
        </p:txBody>
      </p:sp>
      <p:sp>
        <p:nvSpPr>
          <p:cNvPr id="43" name="Подзаголовок слайда"/>
          <p:cNvSpPr txBox="1"/>
          <p:nvPr>
            <p:ph type="body" sz="quarter" idx="21" hasCustomPrompt="1"/>
          </p:nvPr>
        </p:nvSpPr>
        <p:spPr>
          <a:xfrm>
            <a:off x="1206500" y="2245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Подзаголовок слайда</a:t>
            </a:r>
          </a:p>
        </p:txBody>
      </p:sp>
      <p:sp>
        <p:nvSpPr>
          <p:cNvPr id="44" name="Уровень текста 1…"/>
          <p:cNvSpPr txBox="1"/>
          <p:nvPr>
            <p:ph type="body" idx="1" hasCustomPrompt="1"/>
          </p:nvPr>
        </p:nvSpPr>
        <p:spPr>
          <a:prstGeom prst="rect">
            <a:avLst/>
          </a:prstGeom>
        </p:spPr>
        <p:txBody>
          <a:bodyPr/>
          <a:lstStyle/>
          <a:p>
            <a:pPr/>
            <a:r>
              <a:t>Текст пункта на слайде</a:t>
            </a:r>
          </a:p>
          <a:p>
            <a:pPr lvl="1"/>
            <a:r>
              <a:t/>
            </a:r>
          </a:p>
          <a:p>
            <a:pPr lvl="2"/>
            <a:r>
              <a:t/>
            </a:r>
          </a:p>
          <a:p>
            <a:pPr lvl="3"/>
            <a:r>
              <a:t/>
            </a:r>
          </a:p>
          <a:p>
            <a:pPr lvl="4"/>
            <a:r>
              <a:t/>
            </a:r>
          </a:p>
        </p:txBody>
      </p:sp>
      <p:sp>
        <p:nvSpPr>
          <p:cNvPr id="45"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Пункты">
    <p:spTree>
      <p:nvGrpSpPr>
        <p:cNvPr id="1" name=""/>
        <p:cNvGrpSpPr/>
        <p:nvPr/>
      </p:nvGrpSpPr>
      <p:grpSpPr>
        <a:xfrm>
          <a:off x="0" y="0"/>
          <a:ext cx="0" cy="0"/>
          <a:chOff x="0" y="0"/>
          <a:chExt cx="0" cy="0"/>
        </a:xfrm>
      </p:grpSpPr>
      <p:sp>
        <p:nvSpPr>
          <p:cNvPr id="52" name="Уровень текста 1…"/>
          <p:cNvSpPr txBox="1"/>
          <p:nvPr>
            <p:ph type="body" idx="1" hasCustomPrompt="1"/>
          </p:nvPr>
        </p:nvSpPr>
        <p:spPr>
          <a:prstGeom prst="rect">
            <a:avLst/>
          </a:prstGeom>
        </p:spPr>
        <p:txBody>
          <a:bodyPr numCol="2" spcCol="1098550"/>
          <a:lstStyle/>
          <a:p>
            <a:pPr/>
            <a:r>
              <a:t>Текст пункта на слайде</a:t>
            </a:r>
          </a:p>
          <a:p>
            <a:pPr lvl="1"/>
            <a:r>
              <a:t/>
            </a:r>
          </a:p>
          <a:p>
            <a:pPr lvl="2"/>
            <a:r>
              <a:t/>
            </a:r>
          </a:p>
          <a:p>
            <a:pPr lvl="3"/>
            <a:r>
              <a:t/>
            </a:r>
          </a:p>
          <a:p>
            <a:pPr lvl="4"/>
            <a:r>
              <a:t/>
            </a:r>
          </a:p>
        </p:txBody>
      </p:sp>
      <p:sp>
        <p:nvSpPr>
          <p:cNvPr id="53"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Заголовок, пункты и фото">
    <p:spTree>
      <p:nvGrpSpPr>
        <p:cNvPr id="1" name=""/>
        <p:cNvGrpSpPr/>
        <p:nvPr/>
      </p:nvGrpSpPr>
      <p:grpSpPr>
        <a:xfrm>
          <a:off x="0" y="0"/>
          <a:ext cx="0" cy="0"/>
          <a:chOff x="0" y="0"/>
          <a:chExt cx="0" cy="0"/>
        </a:xfrm>
      </p:grpSpPr>
      <p:sp>
        <p:nvSpPr>
          <p:cNvPr id="60" name="Подзаголовок слайда"/>
          <p:cNvSpPr txBox="1"/>
          <p:nvPr>
            <p:ph type="body" sz="quarter" idx="21" hasCustomPrompt="1"/>
          </p:nvPr>
        </p:nvSpPr>
        <p:spPr>
          <a:xfrm>
            <a:off x="1206500" y="2247900"/>
            <a:ext cx="9779000" cy="934779"/>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Подзаголовок слайда</a:t>
            </a:r>
          </a:p>
        </p:txBody>
      </p:sp>
      <p:sp>
        <p:nvSpPr>
          <p:cNvPr id="61" name="Уровень текста 1…"/>
          <p:cNvSpPr txBox="1"/>
          <p:nvPr>
            <p:ph type="body" sz="half" idx="1" hasCustomPrompt="1"/>
          </p:nvPr>
        </p:nvSpPr>
        <p:spPr>
          <a:xfrm>
            <a:off x="1206500" y="4248504"/>
            <a:ext cx="9779000" cy="8256630"/>
          </a:xfrm>
          <a:prstGeom prst="rect">
            <a:avLst/>
          </a:prstGeom>
        </p:spPr>
        <p:txBody>
          <a:bodyPr/>
          <a:lstStyle/>
          <a:p>
            <a:pPr/>
            <a:r>
              <a:t>Текст пункта на слайде</a:t>
            </a:r>
          </a:p>
          <a:p>
            <a:pPr lvl="1"/>
            <a:r>
              <a:t/>
            </a:r>
          </a:p>
          <a:p>
            <a:pPr lvl="2"/>
            <a:r>
              <a:t/>
            </a:r>
          </a:p>
          <a:p>
            <a:pPr lvl="3"/>
            <a:r>
              <a:t/>
            </a:r>
          </a:p>
          <a:p>
            <a:pPr lvl="4"/>
            <a:r>
              <a:t/>
            </a:r>
          </a:p>
        </p:txBody>
      </p:sp>
      <p:sp>
        <p:nvSpPr>
          <p:cNvPr id="62" name="617931575_1991x1322.jpg"/>
          <p:cNvSpPr/>
          <p:nvPr>
            <p:ph type="pic" idx="22"/>
          </p:nvPr>
        </p:nvSpPr>
        <p:spPr>
          <a:xfrm>
            <a:off x="8432800" y="1263848"/>
            <a:ext cx="16850011" cy="11188205"/>
          </a:xfrm>
          <a:prstGeom prst="rect">
            <a:avLst/>
          </a:prstGeom>
        </p:spPr>
        <p:txBody>
          <a:bodyPr lIns="91439" tIns="45719" rIns="91439" bIns="45719">
            <a:noAutofit/>
          </a:bodyPr>
          <a:lstStyle/>
          <a:p>
            <a:pPr/>
          </a:p>
        </p:txBody>
      </p:sp>
      <p:sp>
        <p:nvSpPr>
          <p:cNvPr id="63" name="Заголовок слайда"/>
          <p:cNvSpPr txBox="1"/>
          <p:nvPr>
            <p:ph type="title" hasCustomPrompt="1"/>
          </p:nvPr>
        </p:nvSpPr>
        <p:spPr>
          <a:xfrm>
            <a:off x="1206500" y="952500"/>
            <a:ext cx="9779000" cy="1435100"/>
          </a:xfrm>
          <a:prstGeom prst="rect">
            <a:avLst/>
          </a:prstGeom>
        </p:spPr>
        <p:txBody>
          <a:bodyPr/>
          <a:lstStyle/>
          <a:p>
            <a:pPr/>
            <a:r>
              <a:t>Заголовок слайда</a:t>
            </a:r>
          </a:p>
        </p:txBody>
      </p:sp>
      <p:sp>
        <p:nvSpPr>
          <p:cNvPr id="64"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Раздел">
    <p:bg>
      <p:bgPr>
        <a:solidFill>
          <a:srgbClr val="003462"/>
        </a:solidFill>
      </p:bgPr>
    </p:bg>
    <p:spTree>
      <p:nvGrpSpPr>
        <p:cNvPr id="1" name=""/>
        <p:cNvGrpSpPr/>
        <p:nvPr/>
      </p:nvGrpSpPr>
      <p:grpSpPr>
        <a:xfrm>
          <a:off x="0" y="0"/>
          <a:ext cx="0" cy="0"/>
          <a:chOff x="0" y="0"/>
          <a:chExt cx="0" cy="0"/>
        </a:xfrm>
      </p:grpSpPr>
      <p:sp>
        <p:nvSpPr>
          <p:cNvPr id="71" name="Заголовок раздела"/>
          <p:cNvSpPr txBox="1"/>
          <p:nvPr>
            <p:ph type="title" hasCustomPrompt="1"/>
          </p:nvPr>
        </p:nvSpPr>
        <p:spPr>
          <a:xfrm>
            <a:off x="1206496" y="4533900"/>
            <a:ext cx="21971004" cy="4648200"/>
          </a:xfrm>
          <a:prstGeom prst="rect">
            <a:avLst/>
          </a:prstGeom>
        </p:spPr>
        <p:txBody>
          <a:bodyPr anchor="ctr"/>
          <a:lstStyle>
            <a:lvl1pPr>
              <a:defRPr b="0" spc="-232" sz="11600">
                <a:solidFill>
                  <a:srgbClr val="FFFFFF"/>
                </a:solidFill>
                <a:latin typeface="Helvetica Neue Medium"/>
                <a:ea typeface="Helvetica Neue Medium"/>
                <a:cs typeface="Helvetica Neue Medium"/>
                <a:sym typeface="Helvetica Neue Medium"/>
              </a:defRPr>
            </a:lvl1pPr>
          </a:lstStyle>
          <a:p>
            <a:pPr/>
            <a:r>
              <a:t>Заголовок раздела</a:t>
            </a:r>
          </a:p>
        </p:txBody>
      </p:sp>
      <p:sp>
        <p:nvSpPr>
          <p:cNvPr id="72" name="Номер слайда"/>
          <p:cNvSpPr txBox="1"/>
          <p:nvPr>
            <p:ph type="sldNum" sz="quarter" idx="2"/>
          </p:nvPr>
        </p:nvSpPr>
        <p:spPr>
          <a:xfrm>
            <a:off x="12001499" y="13085233"/>
            <a:ext cx="368505" cy="374600"/>
          </a:xfrm>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Только заголовок">
    <p:spTree>
      <p:nvGrpSpPr>
        <p:cNvPr id="1" name=""/>
        <p:cNvGrpSpPr/>
        <p:nvPr/>
      </p:nvGrpSpPr>
      <p:grpSpPr>
        <a:xfrm>
          <a:off x="0" y="0"/>
          <a:ext cx="0" cy="0"/>
          <a:chOff x="0" y="0"/>
          <a:chExt cx="0" cy="0"/>
        </a:xfrm>
      </p:grpSpPr>
      <p:sp>
        <p:nvSpPr>
          <p:cNvPr id="79" name="Заголовок слайда"/>
          <p:cNvSpPr txBox="1"/>
          <p:nvPr>
            <p:ph type="title" hasCustomPrompt="1"/>
          </p:nvPr>
        </p:nvSpPr>
        <p:spPr>
          <a:xfrm>
            <a:off x="1206500" y="952500"/>
            <a:ext cx="21971000" cy="1434949"/>
          </a:xfrm>
          <a:prstGeom prst="rect">
            <a:avLst/>
          </a:prstGeom>
        </p:spPr>
        <p:txBody>
          <a:bodyPr/>
          <a:lstStyle/>
          <a:p>
            <a:pPr/>
            <a:r>
              <a:t>Заголовок слайда</a:t>
            </a:r>
          </a:p>
        </p:txBody>
      </p:sp>
      <p:sp>
        <p:nvSpPr>
          <p:cNvPr id="80" name="Подзаголовок слайда"/>
          <p:cNvSpPr txBox="1"/>
          <p:nvPr>
            <p:ph type="body" sz="quarter" idx="21" hasCustomPrompt="1"/>
          </p:nvPr>
        </p:nvSpPr>
        <p:spPr>
          <a:xfrm>
            <a:off x="1206500" y="2247900"/>
            <a:ext cx="21971000" cy="934779"/>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Подзаголовок слайда</a:t>
            </a:r>
          </a:p>
        </p:txBody>
      </p:sp>
      <p:sp>
        <p:nvSpPr>
          <p:cNvPr id="81"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Повестка дня">
    <p:spTree>
      <p:nvGrpSpPr>
        <p:cNvPr id="1" name=""/>
        <p:cNvGrpSpPr/>
        <p:nvPr/>
      </p:nvGrpSpPr>
      <p:grpSpPr>
        <a:xfrm>
          <a:off x="0" y="0"/>
          <a:ext cx="0" cy="0"/>
          <a:chOff x="0" y="0"/>
          <a:chExt cx="0" cy="0"/>
        </a:xfrm>
      </p:grpSpPr>
      <p:sp>
        <p:nvSpPr>
          <p:cNvPr id="88" name="Заголовок повестки дня"/>
          <p:cNvSpPr txBox="1"/>
          <p:nvPr>
            <p:ph type="title" hasCustomPrompt="1"/>
          </p:nvPr>
        </p:nvSpPr>
        <p:spPr>
          <a:xfrm>
            <a:off x="1206500" y="952500"/>
            <a:ext cx="21971000" cy="1435100"/>
          </a:xfrm>
          <a:prstGeom prst="rect">
            <a:avLst/>
          </a:prstGeom>
        </p:spPr>
        <p:txBody>
          <a:bodyPr/>
          <a:lstStyle/>
          <a:p>
            <a:pPr/>
            <a:r>
              <a:t>Заголовок повестки дня</a:t>
            </a:r>
          </a:p>
        </p:txBody>
      </p:sp>
      <p:sp>
        <p:nvSpPr>
          <p:cNvPr id="89" name="Подзаголовок повестки дня"/>
          <p:cNvSpPr txBox="1"/>
          <p:nvPr>
            <p:ph type="body" sz="quarter" idx="21" hasCustomPrompt="1"/>
          </p:nvPr>
        </p:nvSpPr>
        <p:spPr>
          <a:xfrm>
            <a:off x="1206500" y="2247900"/>
            <a:ext cx="21971000" cy="934779"/>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Подзаголовок повестки дня</a:t>
            </a:r>
          </a:p>
        </p:txBody>
      </p:sp>
      <p:sp>
        <p:nvSpPr>
          <p:cNvPr id="90" name="Уровень текста 1…"/>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Темы повестки дня</a:t>
            </a:r>
          </a:p>
          <a:p>
            <a:pPr lvl="1"/>
            <a:r>
              <a:t/>
            </a:r>
          </a:p>
          <a:p>
            <a:pPr lvl="2"/>
            <a:r>
              <a:t/>
            </a:r>
          </a:p>
          <a:p>
            <a:pPr lvl="3"/>
            <a:r>
              <a:t/>
            </a:r>
          </a:p>
          <a:p>
            <a:pPr lvl="4"/>
            <a:r>
              <a:t/>
            </a:r>
          </a:p>
        </p:txBody>
      </p:sp>
      <p:sp>
        <p:nvSpPr>
          <p:cNvPr id="91"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Заголовок слайда"/>
          <p:cNvSpPr txBox="1"/>
          <p:nvPr>
            <p:ph type="title" hasCustomPrompt="1"/>
          </p:nvPr>
        </p:nvSpPr>
        <p:spPr>
          <a:xfrm>
            <a:off x="1206500" y="952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Заголовок слайда</a:t>
            </a:r>
          </a:p>
        </p:txBody>
      </p:sp>
      <p:sp>
        <p:nvSpPr>
          <p:cNvPr id="3" name="Уровень текста 1…"/>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Текст пункта на слайде</a:t>
            </a:r>
          </a:p>
          <a:p>
            <a:pPr lvl="1"/>
            <a:r>
              <a:t/>
            </a:r>
          </a:p>
          <a:p>
            <a:pPr lvl="2"/>
            <a:r>
              <a:t/>
            </a:r>
          </a:p>
          <a:p>
            <a:pPr lvl="3"/>
            <a:r>
              <a:t/>
            </a:r>
          </a:p>
          <a:p>
            <a:pPr lvl="4"/>
            <a:r>
              <a:t/>
            </a:r>
          </a:p>
        </p:txBody>
      </p:sp>
      <p:sp>
        <p:nvSpPr>
          <p:cNvPr id="4" name="Номер слайда"/>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defTabSz="584200">
              <a:defRPr sz="1800">
                <a:solidFill>
                  <a:srgbClr val="000000"/>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8.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hyperlink" Target="https://ru.wikipedia.org/wiki/%D0%9E%D1%80%D0%B3%D0%B0%D0%BD_%D1%83%D0%BF%D1%80%D0%B0%D0%B2%D0%BB%D0%B5%D0%BD%D0%B8%D1%8F" TargetMode="External"/><Relationship Id="rId3" Type="http://schemas.openxmlformats.org/officeDocument/2006/relationships/hyperlink" Target="https://ru.wikipedia.org/wiki/%D0%90%D0%B3%D0%B8%D1%82%D0%B0%D1%86%D0%B8%D1%8F" TargetMode="External"/><Relationship Id="rId4" Type="http://schemas.openxmlformats.org/officeDocument/2006/relationships/hyperlink" Target="https://ru.wikipedia.org/wiki/%D0%9F%D1%80%D0%BE%D0%BF%D0%B0%D0%B3%D0%B0%D0%BD%D0%B4%D0%B0" TargetMode="External"/></Relationships>

</file>

<file path=ppt/slides/_rels/slide6.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ru.wikipedia.org/wiki/%D0%94%D1%8E%D0%B2%D0%B5%D1%80%D0%B6%D0%B5,_%D0%9C%D0%BE%D1%80%D0%B8%D1%81" TargetMode="External"/><Relationship Id="rId3" Type="http://schemas.openxmlformats.org/officeDocument/2006/relationships/image" Target="../media/image3.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1" name="Автор и дата"/>
          <p:cNvSpPr txBox="1"/>
          <p:nvPr>
            <p:ph type="body" idx="21"/>
          </p:nvPr>
        </p:nvSpPr>
        <p:spPr>
          <a:prstGeom prst="rect">
            <a:avLst/>
          </a:prstGeom>
        </p:spPr>
        <p:txBody>
          <a:bodyPr/>
          <a:lstStyle/>
          <a:p>
            <a:pPr/>
          </a:p>
        </p:txBody>
      </p:sp>
      <p:sp>
        <p:nvSpPr>
          <p:cNvPr id="152" name="Политические партии и движения"/>
          <p:cNvSpPr txBox="1"/>
          <p:nvPr>
            <p:ph type="ctrTitle"/>
          </p:nvPr>
        </p:nvSpPr>
        <p:spPr>
          <a:prstGeom prst="rect">
            <a:avLst/>
          </a:prstGeom>
        </p:spPr>
        <p:txBody>
          <a:bodyPr/>
          <a:lstStyle/>
          <a:p>
            <a:pPr/>
            <a:r>
              <a:t>Политические партии и движения</a:t>
            </a:r>
          </a:p>
        </p:txBody>
      </p:sp>
      <p:sp>
        <p:nvSpPr>
          <p:cNvPr id="153" name="Подзаголовок презентации"/>
          <p:cNvSpPr txBox="1"/>
          <p:nvPr>
            <p:ph type="subTitle" sz="quarter" idx="1"/>
          </p:nvPr>
        </p:nvSpPr>
        <p:spPr>
          <a:prstGeom prst="rect">
            <a:avLst/>
          </a:prstGeom>
        </p:spPr>
        <p:txBody>
          <a:bodyPr/>
          <a:lstStyle/>
          <a:p>
            <a:pP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1" name="По организационной структуре:"/>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lvl1pPr defTabSz="457200">
              <a:defRPr b="0" sz="4300">
                <a:solidFill>
                  <a:srgbClr val="202122"/>
                </a:solidFill>
                <a:latin typeface="Times New Roman"/>
                <a:ea typeface="Times New Roman"/>
                <a:cs typeface="Times New Roman"/>
                <a:sym typeface="Times New Roman"/>
              </a:defRPr>
            </a:lvl1pPr>
          </a:lstStyle>
          <a:p>
            <a:pPr/>
            <a:r>
              <a:t>По организационной структуре:</a:t>
            </a:r>
          </a:p>
        </p:txBody>
      </p:sp>
      <p:sp>
        <p:nvSpPr>
          <p:cNvPr id="192" name="классического типа…"/>
          <p:cNvSpPr txBox="1"/>
          <p:nvPr>
            <p:ph type="body" sz="half" idx="1"/>
          </p:nvPr>
        </p:nvSpPr>
        <p:spPr>
          <a:prstGeom prst="rect">
            <a:avLst/>
          </a:prstGeom>
        </p:spPr>
        <p:txBody>
          <a:bodyPr/>
          <a:lstStyle/>
          <a:p>
            <a:pPr lvl="1" marL="914400" indent="-317500" defTabSz="457200">
              <a:lnSpc>
                <a:spcPct val="100000"/>
              </a:lnSpc>
              <a:spcBef>
                <a:spcPts val="0"/>
              </a:spcBef>
              <a:buClr>
                <a:srgbClr val="202122"/>
              </a:buClr>
              <a:buSzPct val="100000"/>
              <a:buFont typeface="Helvetica"/>
              <a:buAutoNum type="arabicPeriod" startAt="1"/>
              <a:defRPr sz="4500">
                <a:solidFill>
                  <a:srgbClr val="202122"/>
                </a:solidFill>
                <a:latin typeface="Times New Roman"/>
                <a:ea typeface="Times New Roman"/>
                <a:cs typeface="Times New Roman"/>
                <a:sym typeface="Times New Roman"/>
              </a:defRPr>
            </a:pPr>
            <a:r>
              <a:t>классического типа</a:t>
            </a:r>
          </a:p>
          <a:p>
            <a:pPr lvl="1" marL="914400" indent="-317500" defTabSz="457200">
              <a:lnSpc>
                <a:spcPct val="100000"/>
              </a:lnSpc>
              <a:spcBef>
                <a:spcPts val="0"/>
              </a:spcBef>
              <a:buClr>
                <a:srgbClr val="202122"/>
              </a:buClr>
              <a:buSzPct val="100000"/>
              <a:buFont typeface="Helvetica"/>
              <a:buAutoNum type="arabicPeriod" startAt="1"/>
              <a:defRPr sz="4500">
                <a:solidFill>
                  <a:srgbClr val="202122"/>
                </a:solidFill>
                <a:latin typeface="Times New Roman"/>
                <a:ea typeface="Times New Roman"/>
                <a:cs typeface="Times New Roman"/>
                <a:sym typeface="Times New Roman"/>
              </a:defRPr>
            </a:pPr>
            <a:r>
              <a:t>движенческого типа</a:t>
            </a:r>
          </a:p>
          <a:p>
            <a:pPr lvl="1" marL="914400" indent="-317500" defTabSz="457200">
              <a:lnSpc>
                <a:spcPct val="100000"/>
              </a:lnSpc>
              <a:spcBef>
                <a:spcPts val="0"/>
              </a:spcBef>
              <a:buClr>
                <a:srgbClr val="202122"/>
              </a:buClr>
              <a:buSzPct val="100000"/>
              <a:buFont typeface="Helvetica"/>
              <a:buAutoNum type="arabicPeriod" startAt="1"/>
              <a:defRPr sz="4500">
                <a:solidFill>
                  <a:srgbClr val="202122"/>
                </a:solidFill>
                <a:latin typeface="Times New Roman"/>
                <a:ea typeface="Times New Roman"/>
                <a:cs typeface="Times New Roman"/>
                <a:sym typeface="Times New Roman"/>
              </a:defRPr>
            </a:pPr>
            <a:r>
              <a:t>политический клуб</a:t>
            </a:r>
          </a:p>
          <a:p>
            <a:pPr lvl="1" marL="914400" indent="-317500" defTabSz="457200">
              <a:lnSpc>
                <a:spcPct val="100000"/>
              </a:lnSpc>
              <a:spcBef>
                <a:spcPts val="0"/>
              </a:spcBef>
              <a:buClr>
                <a:srgbClr val="202122"/>
              </a:buClr>
              <a:buSzPct val="100000"/>
              <a:buFont typeface="Helvetica"/>
              <a:buAutoNum type="arabicPeriod" startAt="1"/>
              <a:defRPr sz="4500">
                <a:solidFill>
                  <a:srgbClr val="202122"/>
                </a:solidFill>
                <a:latin typeface="Times New Roman"/>
                <a:ea typeface="Times New Roman"/>
                <a:cs typeface="Times New Roman"/>
                <a:sym typeface="Times New Roman"/>
              </a:defRPr>
            </a:pPr>
            <a:r>
              <a:t>авторитарно-собственнического типа</a:t>
            </a:r>
          </a:p>
          <a:p>
            <a:pPr lvl="1" marL="914400" indent="-317500" defTabSz="457200">
              <a:lnSpc>
                <a:spcPct val="100000"/>
              </a:lnSpc>
              <a:spcBef>
                <a:spcPts val="0"/>
              </a:spcBef>
              <a:buClr>
                <a:srgbClr val="202122"/>
              </a:buClr>
              <a:buSzPct val="100000"/>
              <a:buFont typeface="Helvetica"/>
              <a:buAutoNum type="arabicPeriod" startAt="1"/>
              <a:defRPr sz="4500">
                <a:solidFill>
                  <a:srgbClr val="202122"/>
                </a:solidFill>
                <a:latin typeface="Times New Roman"/>
                <a:ea typeface="Times New Roman"/>
                <a:cs typeface="Times New Roman"/>
                <a:sym typeface="Times New Roman"/>
              </a:defRPr>
            </a:pPr>
            <a:r>
              <a:t>основанные на декларативном членстве</a:t>
            </a:r>
          </a:p>
        </p:txBody>
      </p:sp>
      <p:pic>
        <p:nvPicPr>
          <p:cNvPr id="193" name="maxresdefault.jpg" descr="maxresdefault.jpg"/>
          <p:cNvPicPr>
            <a:picLocks noChangeAspect="1"/>
          </p:cNvPicPr>
          <p:nvPr>
            <p:ph type="pic" idx="22"/>
          </p:nvPr>
        </p:nvPicPr>
        <p:blipFill>
          <a:blip r:embed="rId2">
            <a:extLst/>
          </a:blip>
          <a:srcRect l="22557" t="0" r="22557" b="0"/>
          <a:stretch>
            <a:fillRect/>
          </a:stretch>
        </p:blipFill>
        <p:spPr>
          <a:xfrm>
            <a:off x="12192000" y="1263848"/>
            <a:ext cx="10916874" cy="11188205"/>
          </a:xfrm>
          <a:prstGeom prst="rect">
            <a:avLst/>
          </a:prstGeom>
        </p:spPr>
      </p:pic>
      <p:sp>
        <p:nvSpPr>
          <p:cNvPr id="194" name="Классификация"/>
          <p:cNvSpPr txBox="1"/>
          <p:nvPr>
            <p:ph type="title"/>
          </p:nvPr>
        </p:nvSpPr>
        <p:spPr>
          <a:xfrm>
            <a:off x="1206500" y="687979"/>
            <a:ext cx="9779000" cy="1435101"/>
          </a:xfrm>
          <a:prstGeom prst="rect">
            <a:avLst/>
          </a:prstGeom>
        </p:spPr>
        <p:txBody>
          <a:bodyPr/>
          <a:lstStyle/>
          <a:p>
            <a:pPr/>
            <a:r>
              <a:t>Классификация </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По отношению к власти и праву:"/>
          <p:cNvSpPr txBox="1"/>
          <p:nvPr>
            <p:ph type="body" idx="21"/>
          </p:nvPr>
        </p:nvSpPr>
        <p:spPr>
          <a:xfrm>
            <a:off x="1206500" y="2247900"/>
            <a:ext cx="10358391" cy="1808750"/>
          </a:xfrm>
          <a:prstGeom prst="rect">
            <a:avLst/>
          </a:prstGeom>
          <a:extLst>
            <a:ext uri="{C572A759-6A51-4108-AA02-DFA0A04FC94B}">
              <ma14:wrappingTextBoxFlag xmlns:ma14="http://schemas.microsoft.com/office/mac/drawingml/2011/main" val="1"/>
            </a:ext>
          </a:extLst>
        </p:spPr>
        <p:txBody>
          <a:bodyPr/>
          <a:lstStyle>
            <a:lvl1pPr defTabSz="457200">
              <a:defRPr b="0" sz="4600">
                <a:solidFill>
                  <a:srgbClr val="202122"/>
                </a:solidFill>
                <a:latin typeface="Times New Roman"/>
                <a:ea typeface="Times New Roman"/>
                <a:cs typeface="Times New Roman"/>
                <a:sym typeface="Times New Roman"/>
              </a:defRPr>
            </a:lvl1pPr>
          </a:lstStyle>
          <a:p>
            <a:pPr/>
            <a:r>
              <a:t>По отношению к власти и праву:</a:t>
            </a:r>
          </a:p>
        </p:txBody>
      </p:sp>
      <p:sp>
        <p:nvSpPr>
          <p:cNvPr id="197" name="легальные…"/>
          <p:cNvSpPr txBox="1"/>
          <p:nvPr>
            <p:ph type="body" sz="half" idx="1"/>
          </p:nvPr>
        </p:nvSpPr>
        <p:spPr>
          <a:prstGeom prst="rect">
            <a:avLst/>
          </a:prstGeom>
        </p:spPr>
        <p:txBody>
          <a:bodyPr/>
          <a:lstStyle/>
          <a:p>
            <a:pPr lvl="1" marL="914400" indent="-317500" defTabSz="457200">
              <a:lnSpc>
                <a:spcPct val="100000"/>
              </a:lnSpc>
              <a:spcBef>
                <a:spcPts val="0"/>
              </a:spcBef>
              <a:buClr>
                <a:srgbClr val="202122"/>
              </a:buClr>
              <a:buSzPct val="100000"/>
              <a:buFont typeface="Helvetica"/>
              <a:buAutoNum type="arabicPeriod" startAt="1"/>
              <a:defRPr sz="8000">
                <a:solidFill>
                  <a:srgbClr val="202122"/>
                </a:solidFill>
                <a:latin typeface="Times New Roman"/>
                <a:ea typeface="Times New Roman"/>
                <a:cs typeface="Times New Roman"/>
                <a:sym typeface="Times New Roman"/>
              </a:defRPr>
            </a:pPr>
            <a:r>
              <a:t>легальные</a:t>
            </a:r>
          </a:p>
          <a:p>
            <a:pPr lvl="1" marL="914400" indent="-317500" defTabSz="457200">
              <a:lnSpc>
                <a:spcPct val="100000"/>
              </a:lnSpc>
              <a:spcBef>
                <a:spcPts val="0"/>
              </a:spcBef>
              <a:buClr>
                <a:srgbClr val="202122"/>
              </a:buClr>
              <a:buSzPct val="100000"/>
              <a:buFont typeface="Helvetica"/>
              <a:buAutoNum type="arabicPeriod" startAt="1"/>
              <a:defRPr sz="8000">
                <a:solidFill>
                  <a:srgbClr val="202122"/>
                </a:solidFill>
                <a:latin typeface="Times New Roman"/>
                <a:ea typeface="Times New Roman"/>
                <a:cs typeface="Times New Roman"/>
                <a:sym typeface="Times New Roman"/>
              </a:defRPr>
            </a:pPr>
            <a:r>
              <a:t>нелегальные</a:t>
            </a:r>
          </a:p>
          <a:p>
            <a:pPr lvl="1" marL="914400" indent="-317500" defTabSz="457200">
              <a:lnSpc>
                <a:spcPct val="100000"/>
              </a:lnSpc>
              <a:spcBef>
                <a:spcPts val="0"/>
              </a:spcBef>
              <a:buClr>
                <a:srgbClr val="202122"/>
              </a:buClr>
              <a:buSzPct val="100000"/>
              <a:buFont typeface="Helvetica"/>
              <a:buAutoNum type="arabicPeriod" startAt="1"/>
              <a:defRPr sz="8000">
                <a:solidFill>
                  <a:srgbClr val="202122"/>
                </a:solidFill>
                <a:latin typeface="Times New Roman"/>
                <a:ea typeface="Times New Roman"/>
                <a:cs typeface="Times New Roman"/>
                <a:sym typeface="Times New Roman"/>
              </a:defRPr>
            </a:pPr>
            <a:r>
              <a:t>полулегальные</a:t>
            </a:r>
          </a:p>
        </p:txBody>
      </p:sp>
      <p:pic>
        <p:nvPicPr>
          <p:cNvPr id="198" name="1c984066-4bd6-4f6e-82bb-dc6d16475030.jpg" descr="1c984066-4bd6-4f6e-82bb-dc6d16475030.jpg"/>
          <p:cNvPicPr>
            <a:picLocks noChangeAspect="1"/>
          </p:cNvPicPr>
          <p:nvPr>
            <p:ph type="pic" idx="22"/>
          </p:nvPr>
        </p:nvPicPr>
        <p:blipFill>
          <a:blip r:embed="rId2">
            <a:extLst/>
          </a:blip>
          <a:srcRect l="3040" t="11879" r="3040" b="0"/>
          <a:stretch>
            <a:fillRect/>
          </a:stretch>
        </p:blipFill>
        <p:spPr>
          <a:xfrm>
            <a:off x="10484638" y="3378229"/>
            <a:ext cx="13169053" cy="6486902"/>
          </a:xfrm>
          <a:prstGeom prst="rect">
            <a:avLst/>
          </a:prstGeom>
        </p:spPr>
      </p:pic>
      <p:sp>
        <p:nvSpPr>
          <p:cNvPr id="199" name="Классификация"/>
          <p:cNvSpPr txBox="1"/>
          <p:nvPr>
            <p:ph type="title"/>
          </p:nvPr>
        </p:nvSpPr>
        <p:spPr>
          <a:prstGeom prst="rect">
            <a:avLst/>
          </a:prstGeom>
        </p:spPr>
        <p:txBody>
          <a:bodyPr/>
          <a:lstStyle/>
          <a:p>
            <a:pPr/>
            <a:r>
              <a:t>Классификация </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1" name="Подзаголовок слайда"/>
          <p:cNvSpPr txBox="1"/>
          <p:nvPr>
            <p:ph type="body" idx="21"/>
          </p:nvPr>
        </p:nvSpPr>
        <p:spPr>
          <a:prstGeom prst="rect">
            <a:avLst/>
          </a:prstGeom>
        </p:spPr>
        <p:txBody>
          <a:bodyPr/>
          <a:lstStyle/>
          <a:p>
            <a:pPr/>
          </a:p>
        </p:txBody>
      </p:sp>
      <p:sp>
        <p:nvSpPr>
          <p:cNvPr id="202" name="партии элиты,…"/>
          <p:cNvSpPr txBox="1"/>
          <p:nvPr>
            <p:ph type="body" sz="half" idx="1"/>
          </p:nvPr>
        </p:nvSpPr>
        <p:spPr>
          <a:prstGeom prst="rect">
            <a:avLst/>
          </a:prstGeom>
        </p:spPr>
        <p:txBody>
          <a:bodyPr/>
          <a:lstStyle/>
          <a:p>
            <a:pPr marL="448055" indent="-311150" defTabSz="448055">
              <a:lnSpc>
                <a:spcPct val="100000"/>
              </a:lnSpc>
              <a:spcBef>
                <a:spcPts val="0"/>
              </a:spcBef>
              <a:buClr>
                <a:srgbClr val="202122"/>
              </a:buClr>
              <a:buSzPct val="100000"/>
              <a:buFont typeface="Helvetica"/>
              <a:defRPr sz="6174">
                <a:solidFill>
                  <a:srgbClr val="202122"/>
                </a:solidFill>
                <a:latin typeface="Times New Roman"/>
                <a:ea typeface="Times New Roman"/>
                <a:cs typeface="Times New Roman"/>
                <a:sym typeface="Times New Roman"/>
              </a:defRPr>
            </a:pPr>
            <a:r>
              <a:t>партии элиты,</a:t>
            </a:r>
          </a:p>
          <a:p>
            <a:pPr marL="448055" indent="-311150" defTabSz="448055">
              <a:lnSpc>
                <a:spcPct val="100000"/>
              </a:lnSpc>
              <a:spcBef>
                <a:spcPts val="0"/>
              </a:spcBef>
              <a:buClr>
                <a:srgbClr val="202122"/>
              </a:buClr>
              <a:buSzPct val="100000"/>
              <a:buFont typeface="Helvetica"/>
              <a:defRPr sz="6174">
                <a:solidFill>
                  <a:srgbClr val="202122"/>
                </a:solidFill>
                <a:latin typeface="Times New Roman"/>
                <a:ea typeface="Times New Roman"/>
                <a:cs typeface="Times New Roman"/>
                <a:sym typeface="Times New Roman"/>
              </a:defRPr>
            </a:pPr>
            <a:r>
              <a:t>народные/массовые партии,</a:t>
            </a:r>
          </a:p>
          <a:p>
            <a:pPr marL="448055" indent="-311150" defTabSz="448055">
              <a:lnSpc>
                <a:spcPct val="100000"/>
              </a:lnSpc>
              <a:spcBef>
                <a:spcPts val="0"/>
              </a:spcBef>
              <a:buClr>
                <a:srgbClr val="202122"/>
              </a:buClr>
              <a:buSzPct val="100000"/>
              <a:buFont typeface="Helvetica"/>
              <a:defRPr sz="6174">
                <a:solidFill>
                  <a:srgbClr val="202122"/>
                </a:solidFill>
                <a:latin typeface="Times New Roman"/>
                <a:ea typeface="Times New Roman"/>
                <a:cs typeface="Times New Roman"/>
                <a:sym typeface="Times New Roman"/>
              </a:defRPr>
            </a:pPr>
            <a:r>
              <a:t>этнически-направленные партии,</a:t>
            </a:r>
          </a:p>
          <a:p>
            <a:pPr marL="448055" indent="-311150" defTabSz="448055">
              <a:lnSpc>
                <a:spcPct val="100000"/>
              </a:lnSpc>
              <a:spcBef>
                <a:spcPts val="0"/>
              </a:spcBef>
              <a:buClr>
                <a:srgbClr val="202122"/>
              </a:buClr>
              <a:buSzPct val="100000"/>
              <a:buFont typeface="Helvetica"/>
              <a:defRPr sz="6174">
                <a:solidFill>
                  <a:srgbClr val="202122"/>
                </a:solidFill>
                <a:latin typeface="Times New Roman"/>
                <a:ea typeface="Times New Roman"/>
                <a:cs typeface="Times New Roman"/>
                <a:sym typeface="Times New Roman"/>
              </a:defRPr>
            </a:pPr>
            <a:r>
              <a:t>избирательные объединения</a:t>
            </a:r>
          </a:p>
          <a:p>
            <a:pPr marL="448055" indent="-311150" defTabSz="448055">
              <a:lnSpc>
                <a:spcPct val="100000"/>
              </a:lnSpc>
              <a:spcBef>
                <a:spcPts val="0"/>
              </a:spcBef>
              <a:buClr>
                <a:srgbClr val="202122"/>
              </a:buClr>
              <a:buSzPct val="100000"/>
              <a:buFont typeface="Helvetica"/>
              <a:defRPr sz="6174">
                <a:solidFill>
                  <a:srgbClr val="202122"/>
                </a:solidFill>
                <a:latin typeface="Times New Roman"/>
                <a:ea typeface="Times New Roman"/>
                <a:cs typeface="Times New Roman"/>
                <a:sym typeface="Times New Roman"/>
              </a:defRPr>
            </a:pPr>
            <a:r>
              <a:t>партии тех или иных движений.</a:t>
            </a:r>
          </a:p>
        </p:txBody>
      </p:sp>
      <p:pic>
        <p:nvPicPr>
          <p:cNvPr id="203" name="656-e1506819027627.jpg" descr="656-e1506819027627.jpg"/>
          <p:cNvPicPr>
            <a:picLocks noChangeAspect="1"/>
          </p:cNvPicPr>
          <p:nvPr>
            <p:ph type="pic" idx="22"/>
          </p:nvPr>
        </p:nvPicPr>
        <p:blipFill>
          <a:blip r:embed="rId2">
            <a:extLst/>
          </a:blip>
          <a:srcRect l="0" t="0" r="37552" b="0"/>
          <a:stretch>
            <a:fillRect/>
          </a:stretch>
        </p:blipFill>
        <p:spPr>
          <a:xfrm>
            <a:off x="11679821" y="1263848"/>
            <a:ext cx="11429053" cy="11713114"/>
          </a:xfrm>
          <a:prstGeom prst="rect">
            <a:avLst/>
          </a:prstGeom>
        </p:spPr>
      </p:pic>
      <p:sp>
        <p:nvSpPr>
          <p:cNvPr id="204" name="Идеальные виды партий"/>
          <p:cNvSpPr txBox="1"/>
          <p:nvPr>
            <p:ph type="title"/>
          </p:nvPr>
        </p:nvSpPr>
        <p:spPr>
          <a:prstGeom prst="rect">
            <a:avLst/>
          </a:prstGeom>
        </p:spPr>
        <p:txBody>
          <a:bodyPr/>
          <a:lstStyle>
            <a:lvl1pPr defTabSz="1828754">
              <a:defRPr spc="-127" sz="6375"/>
            </a:lvl1pPr>
          </a:lstStyle>
          <a:p>
            <a:pPr/>
            <a:r>
              <a:t>Идеальные виды партий  </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06" name="21.png" descr="21.png"/>
          <p:cNvPicPr>
            <a:picLocks noChangeAspect="1"/>
          </p:cNvPicPr>
          <p:nvPr>
            <p:ph type="pic" idx="21"/>
          </p:nvPr>
        </p:nvPicPr>
        <p:blipFill>
          <a:blip r:embed="rId2">
            <a:extLst/>
          </a:blip>
          <a:srcRect l="0" t="0" r="0" b="0"/>
          <a:stretch>
            <a:fillRect/>
          </a:stretch>
        </p:blipFill>
        <p:spPr>
          <a:xfrm>
            <a:off x="5563932" y="0"/>
            <a:ext cx="13256136" cy="13716000"/>
          </a:xfrm>
          <a:prstGeom prst="rect">
            <a:avLst/>
          </a:prstGeom>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08" name="img-CGgpht.png" descr="img-CGgpht.png"/>
          <p:cNvPicPr>
            <a:picLocks noChangeAspect="1"/>
          </p:cNvPicPr>
          <p:nvPr>
            <p:ph type="pic" idx="21"/>
          </p:nvPr>
        </p:nvPicPr>
        <p:blipFill>
          <a:blip r:embed="rId2">
            <a:extLst/>
          </a:blip>
          <a:srcRect l="0" t="2313" r="0" b="2313"/>
          <a:stretch>
            <a:fillRect/>
          </a:stretch>
        </p:blipFill>
        <p:spPr>
          <a:xfrm>
            <a:off x="5386541" y="0"/>
            <a:ext cx="13610918" cy="13716000"/>
          </a:xfrm>
          <a:prstGeom prst="rect">
            <a:avLst/>
          </a:prstGeom>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Цели политических партий"/>
          <p:cNvSpPr txBox="1"/>
          <p:nvPr>
            <p:ph type="title"/>
          </p:nvPr>
        </p:nvSpPr>
        <p:spPr>
          <a:prstGeom prst="rect">
            <a:avLst/>
          </a:prstGeom>
        </p:spPr>
        <p:txBody>
          <a:bodyPr/>
          <a:lstStyle>
            <a:lvl1pPr defTabSz="457200">
              <a:lnSpc>
                <a:spcPct val="100000"/>
              </a:lnSpc>
              <a:defRPr spc="0" sz="7600">
                <a:latin typeface="Arial Hebrew"/>
                <a:ea typeface="Arial Hebrew"/>
                <a:cs typeface="Arial Hebrew"/>
                <a:sym typeface="Arial Hebrew"/>
              </a:defRPr>
            </a:lvl1pPr>
          </a:lstStyle>
          <a:p>
            <a:pPr/>
            <a:r>
              <a:t>Цели политических партий </a:t>
            </a:r>
          </a:p>
        </p:txBody>
      </p:sp>
      <p:sp>
        <p:nvSpPr>
          <p:cNvPr id="211" name="Подзаголовок слайда"/>
          <p:cNvSpPr txBox="1"/>
          <p:nvPr>
            <p:ph type="body" idx="21"/>
          </p:nvPr>
        </p:nvSpPr>
        <p:spPr>
          <a:prstGeom prst="rect">
            <a:avLst/>
          </a:prstGeom>
        </p:spPr>
        <p:txBody>
          <a:bodyPr/>
          <a:lstStyle/>
          <a:p>
            <a:pPr/>
          </a:p>
        </p:txBody>
      </p:sp>
      <p:sp>
        <p:nvSpPr>
          <p:cNvPr id="212" name="формирование общественного мнения;…"/>
          <p:cNvSpPr txBox="1"/>
          <p:nvPr>
            <p:ph type="body" idx="1"/>
          </p:nvPr>
        </p:nvSpPr>
        <p:spPr>
          <a:xfrm>
            <a:off x="1206500" y="3669489"/>
            <a:ext cx="21971000" cy="8835027"/>
          </a:xfrm>
          <a:prstGeom prst="rect">
            <a:avLst/>
          </a:prstGeom>
        </p:spPr>
        <p:txBody>
          <a:bodyPr/>
          <a:lstStyle/>
          <a:p>
            <a:pPr marL="0" indent="0" defTabSz="457200">
              <a:lnSpc>
                <a:spcPct val="100000"/>
              </a:lnSpc>
              <a:spcBef>
                <a:spcPts val="0"/>
              </a:spcBef>
              <a:buSzTx/>
              <a:buNone/>
              <a:defRPr sz="1600">
                <a:solidFill>
                  <a:srgbClr val="202124"/>
                </a:solidFill>
                <a:latin typeface="Helvetica"/>
                <a:ea typeface="Helvetica"/>
                <a:cs typeface="Helvetica"/>
                <a:sym typeface="Helvetica"/>
              </a:defRPr>
            </a:pPr>
          </a:p>
          <a:p>
            <a:pPr marL="457200" indent="-317500" defTabSz="457200">
              <a:lnSpc>
                <a:spcPct val="100000"/>
              </a:lnSpc>
              <a:spcBef>
                <a:spcPts val="0"/>
              </a:spcBef>
              <a:buClr>
                <a:srgbClr val="202124"/>
              </a:buClr>
              <a:buSzPct val="100000"/>
              <a:buFont typeface="Arial"/>
              <a:defRPr sz="8200">
                <a:solidFill>
                  <a:srgbClr val="202124"/>
                </a:solidFill>
                <a:latin typeface="Times New Roman"/>
                <a:ea typeface="Times New Roman"/>
                <a:cs typeface="Times New Roman"/>
                <a:sym typeface="Times New Roman"/>
              </a:defRPr>
            </a:pPr>
            <a:r>
              <a:t>формирование общественного мнения;</a:t>
            </a:r>
          </a:p>
          <a:p>
            <a:pPr marL="457200" indent="-317500" defTabSz="457200">
              <a:lnSpc>
                <a:spcPct val="100000"/>
              </a:lnSpc>
              <a:spcBef>
                <a:spcPts val="0"/>
              </a:spcBef>
              <a:buClr>
                <a:srgbClr val="202124"/>
              </a:buClr>
              <a:buSzPct val="100000"/>
              <a:buFont typeface="Arial"/>
              <a:defRPr sz="8200">
                <a:solidFill>
                  <a:srgbClr val="202124"/>
                </a:solidFill>
                <a:latin typeface="Times New Roman"/>
                <a:ea typeface="Times New Roman"/>
                <a:cs typeface="Times New Roman"/>
                <a:sym typeface="Times New Roman"/>
              </a:defRPr>
            </a:pPr>
            <a:r>
              <a:t>политическое воспитание и образование граждан;</a:t>
            </a:r>
          </a:p>
          <a:p>
            <a:pPr marL="457200" indent="-317500" defTabSz="457200">
              <a:lnSpc>
                <a:spcPct val="100000"/>
              </a:lnSpc>
              <a:spcBef>
                <a:spcPts val="0"/>
              </a:spcBef>
              <a:buClr>
                <a:srgbClr val="202124"/>
              </a:buClr>
              <a:buSzPct val="100000"/>
              <a:buFont typeface="Arial"/>
              <a:defRPr sz="8200">
                <a:solidFill>
                  <a:srgbClr val="202124"/>
                </a:solidFill>
                <a:latin typeface="Times New Roman"/>
                <a:ea typeface="Times New Roman"/>
                <a:cs typeface="Times New Roman"/>
                <a:sym typeface="Times New Roman"/>
              </a:defRPr>
            </a:pPr>
            <a:r>
              <a:t>выражение мнений граждан по любым вопросам общественной жизни, доведение этих мнений до сведения широкой общественности и органов государственной власти и тд.</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4" name="Функции политических партий"/>
          <p:cNvSpPr txBox="1"/>
          <p:nvPr>
            <p:ph type="title"/>
          </p:nvPr>
        </p:nvSpPr>
        <p:spPr>
          <a:prstGeom prst="rect">
            <a:avLst/>
          </a:prstGeom>
        </p:spPr>
        <p:txBody>
          <a:bodyPr/>
          <a:lstStyle/>
          <a:p>
            <a:pPr/>
            <a:r>
              <a:t>Функции политических партий </a:t>
            </a:r>
          </a:p>
        </p:txBody>
      </p:sp>
      <p:sp>
        <p:nvSpPr>
          <p:cNvPr id="215" name="Подзаголовок слайда"/>
          <p:cNvSpPr txBox="1"/>
          <p:nvPr>
            <p:ph type="body" idx="21"/>
          </p:nvPr>
        </p:nvSpPr>
        <p:spPr>
          <a:prstGeom prst="rect">
            <a:avLst/>
          </a:prstGeom>
        </p:spPr>
        <p:txBody>
          <a:bodyPr/>
          <a:lstStyle/>
          <a:p>
            <a:pPr/>
          </a:p>
        </p:txBody>
      </p:sp>
      <p:sp>
        <p:nvSpPr>
          <p:cNvPr id="216" name="1. Теоретическая функция:…"/>
          <p:cNvSpPr txBox="1"/>
          <p:nvPr>
            <p:ph type="body" idx="1"/>
          </p:nvPr>
        </p:nvSpPr>
        <p:spPr>
          <a:prstGeom prst="rect">
            <a:avLst/>
          </a:prstGeom>
        </p:spPr>
        <p:txBody>
          <a:bodyPr/>
          <a:lstStyle/>
          <a:p>
            <a:pPr marL="0" indent="0" algn="just" defTabSz="356615">
              <a:lnSpc>
                <a:spcPct val="100000"/>
              </a:lnSpc>
              <a:spcBef>
                <a:spcPts val="0"/>
              </a:spcBef>
              <a:buSzTx/>
              <a:buNone/>
              <a:defRPr b="1" sz="3275">
                <a:solidFill>
                  <a:schemeClr val="accent1">
                    <a:hueOff val="114395"/>
                    <a:lumOff val="-24975"/>
                  </a:schemeClr>
                </a:solidFill>
                <a:latin typeface="Times New Roman"/>
                <a:ea typeface="Times New Roman"/>
                <a:cs typeface="Times New Roman"/>
                <a:sym typeface="Times New Roman"/>
              </a:defRPr>
            </a:pPr>
            <a:r>
              <a:t>1. Теоретическая функция:</a:t>
            </a:r>
          </a:p>
          <a:p>
            <a:pPr marL="0" indent="0" algn="just" defTabSz="356615">
              <a:lnSpc>
                <a:spcPct val="100000"/>
              </a:lnSpc>
              <a:spcBef>
                <a:spcPts val="0"/>
              </a:spcBef>
              <a:buSzTx/>
              <a:buNone/>
              <a:defRPr sz="3275">
                <a:solidFill>
                  <a:schemeClr val="accent1">
                    <a:hueOff val="114395"/>
                    <a:lumOff val="-24975"/>
                  </a:schemeClr>
                </a:solidFill>
                <a:latin typeface="Times New Roman"/>
                <a:ea typeface="Times New Roman"/>
                <a:cs typeface="Times New Roman"/>
                <a:sym typeface="Times New Roman"/>
              </a:defRPr>
            </a:pPr>
            <a:r>
              <a:t>анализ состояния и теоретическая оценка перспектив развития общества;</a:t>
            </a:r>
          </a:p>
          <a:p>
            <a:pPr marL="0" indent="0" algn="just" defTabSz="356615">
              <a:lnSpc>
                <a:spcPct val="100000"/>
              </a:lnSpc>
              <a:spcBef>
                <a:spcPts val="0"/>
              </a:spcBef>
              <a:buSzTx/>
              <a:buNone/>
              <a:defRPr sz="3275">
                <a:solidFill>
                  <a:schemeClr val="accent1">
                    <a:hueOff val="114395"/>
                    <a:lumOff val="-24975"/>
                  </a:schemeClr>
                </a:solidFill>
                <a:latin typeface="Times New Roman"/>
                <a:ea typeface="Times New Roman"/>
                <a:cs typeface="Times New Roman"/>
                <a:sym typeface="Times New Roman"/>
              </a:defRPr>
            </a:pPr>
            <a:r>
              <a:t>выявление интересов разных социальных групп общества;</a:t>
            </a:r>
          </a:p>
          <a:p>
            <a:pPr marL="0" indent="0" algn="just" defTabSz="356615">
              <a:lnSpc>
                <a:spcPct val="100000"/>
              </a:lnSpc>
              <a:spcBef>
                <a:spcPts val="0"/>
              </a:spcBef>
              <a:buSzTx/>
              <a:buNone/>
              <a:defRPr sz="3275">
                <a:solidFill>
                  <a:schemeClr val="accent1">
                    <a:hueOff val="114395"/>
                    <a:lumOff val="-24975"/>
                  </a:schemeClr>
                </a:solidFill>
                <a:latin typeface="Times New Roman"/>
                <a:ea typeface="Times New Roman"/>
                <a:cs typeface="Times New Roman"/>
                <a:sym typeface="Times New Roman"/>
              </a:defRPr>
            </a:pPr>
            <a:r>
              <a:t>разработка стратегии и тактики борьбы за обновление общества;</a:t>
            </a:r>
          </a:p>
          <a:p>
            <a:pPr marL="0" indent="0" algn="just" defTabSz="356615">
              <a:lnSpc>
                <a:spcPct val="100000"/>
              </a:lnSpc>
              <a:spcBef>
                <a:spcPts val="0"/>
              </a:spcBef>
              <a:buSzTx/>
              <a:buNone/>
              <a:defRPr b="1" sz="3275">
                <a:solidFill>
                  <a:schemeClr val="accent1">
                    <a:hueOff val="114395"/>
                    <a:lumOff val="-24975"/>
                  </a:schemeClr>
                </a:solidFill>
                <a:latin typeface="Times New Roman"/>
                <a:ea typeface="Times New Roman"/>
                <a:cs typeface="Times New Roman"/>
                <a:sym typeface="Times New Roman"/>
              </a:defRPr>
            </a:pPr>
            <a:r>
              <a:t>2. Идеологическая функция:</a:t>
            </a:r>
          </a:p>
          <a:p>
            <a:pPr marL="0" indent="0" algn="just" defTabSz="356615">
              <a:lnSpc>
                <a:spcPct val="100000"/>
              </a:lnSpc>
              <a:spcBef>
                <a:spcPts val="0"/>
              </a:spcBef>
              <a:buSzTx/>
              <a:buNone/>
              <a:defRPr sz="3275">
                <a:solidFill>
                  <a:schemeClr val="accent1">
                    <a:hueOff val="114395"/>
                    <a:lumOff val="-24975"/>
                  </a:schemeClr>
                </a:solidFill>
                <a:latin typeface="Times New Roman"/>
                <a:ea typeface="Times New Roman"/>
                <a:cs typeface="Times New Roman"/>
                <a:sym typeface="Times New Roman"/>
              </a:defRPr>
            </a:pPr>
            <a:r>
              <a:t>распространение в массах и отстаивание своего мировоззрения и нравственных ценностей;</a:t>
            </a:r>
          </a:p>
          <a:p>
            <a:pPr marL="0" indent="0" algn="just" defTabSz="356615">
              <a:lnSpc>
                <a:spcPct val="100000"/>
              </a:lnSpc>
              <a:spcBef>
                <a:spcPts val="0"/>
              </a:spcBef>
              <a:buSzTx/>
              <a:buNone/>
              <a:defRPr sz="3275">
                <a:solidFill>
                  <a:schemeClr val="accent1">
                    <a:hueOff val="114395"/>
                    <a:lumOff val="-24975"/>
                  </a:schemeClr>
                </a:solidFill>
                <a:latin typeface="Times New Roman"/>
                <a:ea typeface="Times New Roman"/>
                <a:cs typeface="Times New Roman"/>
                <a:sym typeface="Times New Roman"/>
              </a:defRPr>
            </a:pPr>
            <a:r>
              <a:t>пропаганда своих целей и политики;</a:t>
            </a:r>
          </a:p>
          <a:p>
            <a:pPr marL="0" indent="0" algn="just" defTabSz="356615">
              <a:lnSpc>
                <a:spcPct val="100000"/>
              </a:lnSpc>
              <a:spcBef>
                <a:spcPts val="0"/>
              </a:spcBef>
              <a:buSzTx/>
              <a:buNone/>
              <a:defRPr sz="3275">
                <a:solidFill>
                  <a:schemeClr val="accent1">
                    <a:hueOff val="114395"/>
                    <a:lumOff val="-24975"/>
                  </a:schemeClr>
                </a:solidFill>
                <a:latin typeface="Times New Roman"/>
                <a:ea typeface="Times New Roman"/>
                <a:cs typeface="Times New Roman"/>
                <a:sym typeface="Times New Roman"/>
              </a:defRPr>
            </a:pPr>
            <a:r>
              <a:t>привлечение граждан на сторону и в ряды партии;</a:t>
            </a:r>
          </a:p>
          <a:p>
            <a:pPr marL="0" indent="0" algn="just" defTabSz="356615">
              <a:lnSpc>
                <a:spcPct val="100000"/>
              </a:lnSpc>
              <a:spcBef>
                <a:spcPts val="0"/>
              </a:spcBef>
              <a:buSzTx/>
              <a:buNone/>
              <a:defRPr b="1" sz="3275">
                <a:solidFill>
                  <a:schemeClr val="accent1">
                    <a:hueOff val="114395"/>
                    <a:lumOff val="-24975"/>
                  </a:schemeClr>
                </a:solidFill>
                <a:latin typeface="Times New Roman"/>
                <a:ea typeface="Times New Roman"/>
                <a:cs typeface="Times New Roman"/>
                <a:sym typeface="Times New Roman"/>
              </a:defRPr>
            </a:pPr>
            <a:r>
              <a:t>3. Политическая функция:</a:t>
            </a:r>
          </a:p>
          <a:p>
            <a:pPr marL="0" indent="0" algn="just" defTabSz="356615">
              <a:lnSpc>
                <a:spcPct val="100000"/>
              </a:lnSpc>
              <a:spcBef>
                <a:spcPts val="0"/>
              </a:spcBef>
              <a:buSzTx/>
              <a:buNone/>
              <a:defRPr sz="3275">
                <a:solidFill>
                  <a:schemeClr val="accent1">
                    <a:hueOff val="114395"/>
                    <a:lumOff val="-24975"/>
                  </a:schemeClr>
                </a:solidFill>
                <a:latin typeface="Times New Roman"/>
                <a:ea typeface="Times New Roman"/>
                <a:cs typeface="Times New Roman"/>
                <a:sym typeface="Times New Roman"/>
              </a:defRPr>
            </a:pPr>
            <a:r>
              <a:t>борьба за власть;</a:t>
            </a:r>
          </a:p>
          <a:p>
            <a:pPr marL="0" indent="0" algn="just" defTabSz="356615">
              <a:lnSpc>
                <a:spcPct val="100000"/>
              </a:lnSpc>
              <a:spcBef>
                <a:spcPts val="0"/>
              </a:spcBef>
              <a:buSzTx/>
              <a:buNone/>
              <a:defRPr sz="3275">
                <a:solidFill>
                  <a:schemeClr val="accent1">
                    <a:hueOff val="114395"/>
                    <a:lumOff val="-24975"/>
                  </a:schemeClr>
                </a:solidFill>
                <a:latin typeface="Times New Roman"/>
                <a:ea typeface="Times New Roman"/>
                <a:cs typeface="Times New Roman"/>
                <a:sym typeface="Times New Roman"/>
              </a:defRPr>
            </a:pPr>
            <a:r>
              <a:t>участие во внутренней и внешней политике (разработка, формирование, проведение в жизнь);</a:t>
            </a:r>
          </a:p>
          <a:p>
            <a:pPr marL="0" indent="0" algn="just" defTabSz="356615">
              <a:lnSpc>
                <a:spcPct val="100000"/>
              </a:lnSpc>
              <a:spcBef>
                <a:spcPts val="0"/>
              </a:spcBef>
              <a:buSzTx/>
              <a:buNone/>
              <a:defRPr sz="3275">
                <a:solidFill>
                  <a:schemeClr val="accent1">
                    <a:hueOff val="114395"/>
                    <a:lumOff val="-24975"/>
                  </a:schemeClr>
                </a:solidFill>
                <a:latin typeface="Times New Roman"/>
                <a:ea typeface="Times New Roman"/>
                <a:cs typeface="Times New Roman"/>
                <a:sym typeface="Times New Roman"/>
              </a:defRPr>
            </a:pPr>
            <a:r>
              <a:t>выполнение предвыборных программ</a:t>
            </a:r>
          </a:p>
          <a:p>
            <a:pPr marL="0" indent="0" algn="just" defTabSz="356615">
              <a:lnSpc>
                <a:spcPct val="100000"/>
              </a:lnSpc>
              <a:spcBef>
                <a:spcPts val="0"/>
              </a:spcBef>
              <a:buSzTx/>
              <a:buNone/>
              <a:defRPr b="1" sz="3275">
                <a:solidFill>
                  <a:schemeClr val="accent1">
                    <a:hueOff val="114395"/>
                    <a:lumOff val="-24975"/>
                  </a:schemeClr>
                </a:solidFill>
                <a:latin typeface="Times New Roman"/>
                <a:ea typeface="Times New Roman"/>
                <a:cs typeface="Times New Roman"/>
                <a:sym typeface="Times New Roman"/>
              </a:defRPr>
            </a:pPr>
            <a:r>
              <a:t>4. Организаторская функция:</a:t>
            </a:r>
          </a:p>
          <a:p>
            <a:pPr marL="0" indent="0" algn="just" defTabSz="356615">
              <a:lnSpc>
                <a:spcPct val="100000"/>
              </a:lnSpc>
              <a:spcBef>
                <a:spcPts val="0"/>
              </a:spcBef>
              <a:buSzTx/>
              <a:buNone/>
              <a:defRPr sz="3275">
                <a:solidFill>
                  <a:schemeClr val="accent1">
                    <a:hueOff val="114395"/>
                    <a:lumOff val="-24975"/>
                  </a:schemeClr>
                </a:solidFill>
                <a:latin typeface="Times New Roman"/>
                <a:ea typeface="Times New Roman"/>
                <a:cs typeface="Times New Roman"/>
                <a:sym typeface="Times New Roman"/>
              </a:defRPr>
            </a:pPr>
            <a:r>
              <a:t>реализация программных установок и решений;</a:t>
            </a:r>
          </a:p>
          <a:p>
            <a:pPr marL="0" indent="0" algn="just" defTabSz="356615">
              <a:lnSpc>
                <a:spcPct val="100000"/>
              </a:lnSpc>
              <a:spcBef>
                <a:spcPts val="0"/>
              </a:spcBef>
              <a:buSzTx/>
              <a:buNone/>
              <a:defRPr sz="3275">
                <a:solidFill>
                  <a:schemeClr val="accent1">
                    <a:hueOff val="114395"/>
                    <a:lumOff val="-24975"/>
                  </a:schemeClr>
                </a:solidFill>
                <a:latin typeface="Times New Roman"/>
                <a:ea typeface="Times New Roman"/>
                <a:cs typeface="Times New Roman"/>
                <a:sym typeface="Times New Roman"/>
              </a:defRPr>
            </a:pPr>
            <a:r>
              <a:t>проведение избирательных кампаний;</a:t>
            </a:r>
          </a:p>
          <a:p>
            <a:pPr marL="0" indent="0" algn="just" defTabSz="356615">
              <a:lnSpc>
                <a:spcPct val="100000"/>
              </a:lnSpc>
              <a:spcBef>
                <a:spcPts val="0"/>
              </a:spcBef>
              <a:buSzTx/>
              <a:buNone/>
              <a:defRPr sz="3275">
                <a:solidFill>
                  <a:schemeClr val="accent1">
                    <a:hueOff val="114395"/>
                    <a:lumOff val="-24975"/>
                  </a:schemeClr>
                </a:solidFill>
                <a:latin typeface="Times New Roman"/>
                <a:ea typeface="Times New Roman"/>
                <a:cs typeface="Times New Roman"/>
                <a:sym typeface="Times New Roman"/>
              </a:defRPr>
            </a:pPr>
            <a:r>
              <a:t>подбор кандидатов на выборные должности, кадров для выдвижения в правительство, центральное и местное руководство.</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8" name="Функции политических партий"/>
          <p:cNvSpPr txBox="1"/>
          <p:nvPr>
            <p:ph type="title"/>
          </p:nvPr>
        </p:nvSpPr>
        <p:spPr>
          <a:prstGeom prst="rect">
            <a:avLst/>
          </a:prstGeom>
        </p:spPr>
        <p:txBody>
          <a:bodyPr/>
          <a:lstStyle/>
          <a:p>
            <a:pPr/>
            <a:r>
              <a:t>Функции политических партий </a:t>
            </a:r>
          </a:p>
        </p:txBody>
      </p:sp>
      <p:sp>
        <p:nvSpPr>
          <p:cNvPr id="219" name="Подзаголовок слайда"/>
          <p:cNvSpPr txBox="1"/>
          <p:nvPr>
            <p:ph type="body" idx="21"/>
          </p:nvPr>
        </p:nvSpPr>
        <p:spPr>
          <a:prstGeom prst="rect">
            <a:avLst/>
          </a:prstGeom>
        </p:spPr>
        <p:txBody>
          <a:bodyPr/>
          <a:lstStyle/>
          <a:p>
            <a:pPr/>
          </a:p>
        </p:txBody>
      </p:sp>
      <p:sp>
        <p:nvSpPr>
          <p:cNvPr id="220" name="5. Функция социального представительства.  Политическая партия является выразителем определенных социальных интересов, опирается в своей деятельности на конкретные социальные слои и группы, является их представителем на политической арене. В этой связи о"/>
          <p:cNvSpPr txBox="1"/>
          <p:nvPr>
            <p:ph type="body" idx="1"/>
          </p:nvPr>
        </p:nvSpPr>
        <p:spPr>
          <a:prstGeom prst="rect">
            <a:avLst/>
          </a:prstGeom>
        </p:spPr>
        <p:txBody>
          <a:bodyPr/>
          <a:lstStyle/>
          <a:p>
            <a:pPr marL="0" indent="0" algn="just" defTabSz="457200">
              <a:lnSpc>
                <a:spcPct val="100000"/>
              </a:lnSpc>
              <a:spcBef>
                <a:spcPts val="0"/>
              </a:spcBef>
              <a:buSzTx/>
              <a:buNone/>
              <a:defRPr sz="4033">
                <a:latin typeface="Times New Roman"/>
                <a:ea typeface="Times New Roman"/>
                <a:cs typeface="Times New Roman"/>
                <a:sym typeface="Times New Roman"/>
              </a:defRPr>
            </a:pPr>
            <a:r>
              <a:t>5. </a:t>
            </a:r>
            <a:r>
              <a:rPr b="1" sz="5033">
                <a:solidFill>
                  <a:schemeClr val="accent1">
                    <a:hueOff val="114395"/>
                    <a:lumOff val="-24975"/>
                  </a:schemeClr>
                </a:solidFill>
              </a:rPr>
              <a:t>Функция социального представительства.</a:t>
            </a:r>
            <a:r>
              <a:rPr b="1"/>
              <a:t> </a:t>
            </a:r>
            <a:r>
              <a:t> Политическая партия является выразителем определенных социальных интересов, опирается в своей деятельности на конкретные социальные слои и группы, является их представителем на политической арене. В этой связи она имеет в качестве одной из центральных задачу из всего многообразия самых различных интересов этих групп (экономических, этнических, религиозных и т.д.) выявить, сформировать и обосновать их совокупный политический интерес, равно как и четко артикулировать его в политико-властной сфере. В теоретико-идеологическом плане функция социального представительства и артикуляции совокупного политического интереса объединенных в тех или иных партиях социальных слоев и групп находит свое выражение в партийных программах и доктринах. Последние представляют собой не что иное, как своего рода «декларации партий о намерениях», в которых они открыто заявляют о том, ради чего и для кого они создаются, какие преследуют цели и какие средства собираются использовать для их достижения.</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2" name="slide-30.jpg" descr="slide-30.jpg"/>
          <p:cNvPicPr>
            <a:picLocks noChangeAspect="1"/>
          </p:cNvPicPr>
          <p:nvPr>
            <p:ph type="pic" idx="21"/>
          </p:nvPr>
        </p:nvPicPr>
        <p:blipFill>
          <a:blip r:embed="rId2">
            <a:extLst/>
          </a:blip>
          <a:srcRect l="0" t="0" r="0" b="0"/>
          <a:stretch>
            <a:fillRect/>
          </a:stretch>
        </p:blipFill>
        <p:spPr>
          <a:xfrm>
            <a:off x="3036078" y="0"/>
            <a:ext cx="18311844" cy="13716000"/>
          </a:xfrm>
          <a:prstGeom prst="rect">
            <a:avLst/>
          </a:prstGeom>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Задание 24 демоверсия ЕГЭ 2021-2022"/>
          <p:cNvSpPr txBox="1"/>
          <p:nvPr>
            <p:ph type="title"/>
          </p:nvPr>
        </p:nvSpPr>
        <p:spPr>
          <a:prstGeom prst="rect">
            <a:avLst/>
          </a:prstGeom>
        </p:spPr>
        <p:txBody>
          <a:bodyPr/>
          <a:lstStyle/>
          <a:p>
            <a:pPr/>
            <a:r>
              <a:t>Задание 24 демоверсия ЕГЭ 2021-2022</a:t>
            </a:r>
          </a:p>
        </p:txBody>
      </p:sp>
      <p:sp>
        <p:nvSpPr>
          <p:cNvPr id="225" name="Подзаголовок повестки дня"/>
          <p:cNvSpPr txBox="1"/>
          <p:nvPr>
            <p:ph type="body" idx="21"/>
          </p:nvPr>
        </p:nvSpPr>
        <p:spPr>
          <a:prstGeom prst="rect">
            <a:avLst/>
          </a:prstGeom>
        </p:spPr>
        <p:txBody>
          <a:bodyPr/>
          <a:lstStyle/>
          <a:p>
            <a:pPr/>
          </a:p>
        </p:txBody>
      </p:sp>
      <p:sp>
        <p:nvSpPr>
          <p:cNvPr id="226" name="Используя обществоведческие знания, составьте сложный план, позволяющий раскрыть по существу тему «Политические партии». Сложный план должен содержать не менее трёх пунктов, непосредственно раскрывающих тему по существу, из которых два или более дета"/>
          <p:cNvSpPr txBox="1"/>
          <p:nvPr>
            <p:ph type="body" idx="1"/>
          </p:nvPr>
        </p:nvSpPr>
        <p:spPr>
          <a:xfrm>
            <a:off x="1206500" y="3313476"/>
            <a:ext cx="21971000" cy="9191040"/>
          </a:xfrm>
          <a:prstGeom prst="rect">
            <a:avLst/>
          </a:prstGeom>
        </p:spPr>
        <p:txBody>
          <a:bodyPr/>
          <a:lstStyle/>
          <a:p>
            <a:pPr defTabSz="457200">
              <a:spcBef>
                <a:spcPts val="1200"/>
              </a:spcBef>
              <a:defRPr spc="0" sz="1333">
                <a:latin typeface="Times Roman"/>
                <a:ea typeface="Times Roman"/>
                <a:cs typeface="Times Roman"/>
                <a:sym typeface="Times Roman"/>
              </a:defRPr>
            </a:pPr>
            <a:endParaRPr sz="1200"/>
          </a:p>
          <a:p>
            <a:pPr defTabSz="457200">
              <a:spcBef>
                <a:spcPts val="1200"/>
              </a:spcBef>
              <a:defRPr spc="0" sz="6000">
                <a:latin typeface="Times Roman"/>
                <a:ea typeface="Times Roman"/>
                <a:cs typeface="Times Roman"/>
                <a:sym typeface="Times Roman"/>
              </a:defRPr>
            </a:pPr>
            <a:r>
              <a:t>Используя обществоведческие знания, составьте сложный план, позволяющий раскрыть по существу тему «Политические партии». Сложный план должен содержать не менее трёх пунктов, непосредственно раскрывающих тему по существу, из которых два или более детализированы в подпунктах. (Количество подпунктов каждого детализированного пункта должно быть не менее трёх, за исключением случаев, когда с точки зрения общественных наук возможно только два подпункта.) </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5" name="Вопросы кодификатора 4.8"/>
          <p:cNvSpPr txBox="1"/>
          <p:nvPr>
            <p:ph type="title"/>
          </p:nvPr>
        </p:nvSpPr>
        <p:spPr>
          <a:prstGeom prst="rect">
            <a:avLst/>
          </a:prstGeom>
        </p:spPr>
        <p:txBody>
          <a:bodyPr/>
          <a:lstStyle/>
          <a:p>
            <a:pPr/>
            <a:r>
              <a:t>Вопросы кодификатора 4.8</a:t>
            </a:r>
          </a:p>
        </p:txBody>
      </p:sp>
      <p:sp>
        <p:nvSpPr>
          <p:cNvPr id="156" name="Политические партии и движения"/>
          <p:cNvSpPr txBox="1"/>
          <p:nvPr>
            <p:ph type="body" idx="21"/>
          </p:nvPr>
        </p:nvSpPr>
        <p:spPr>
          <a:xfrm>
            <a:off x="842877" y="2245962"/>
            <a:ext cx="22334623" cy="2330747"/>
          </a:xfrm>
          <a:prstGeom prst="rect">
            <a:avLst/>
          </a:prstGeom>
          <a:extLst>
            <a:ext uri="{C572A759-6A51-4108-AA02-DFA0A04FC94B}">
              <ma14:wrappingTextBoxFlag xmlns:ma14="http://schemas.microsoft.com/office/mac/drawingml/2011/main" val="1"/>
            </a:ext>
          </a:extLst>
        </p:spPr>
        <p:txBody>
          <a:bodyPr/>
          <a:lstStyle>
            <a:lvl1pPr>
              <a:defRPr sz="8200">
                <a:solidFill>
                  <a:schemeClr val="accent1">
                    <a:hueOff val="114395"/>
                    <a:lumOff val="-24975"/>
                  </a:schemeClr>
                </a:solidFill>
              </a:defRPr>
            </a:lvl1pPr>
          </a:lstStyle>
          <a:p>
            <a:pPr/>
            <a:r>
              <a:t>Политические партии и движения </a:t>
            </a:r>
          </a:p>
        </p:txBody>
      </p:sp>
      <p:sp>
        <p:nvSpPr>
          <p:cNvPr id="157" name="Политическая идеология, её роль в обществе.…"/>
          <p:cNvSpPr txBox="1"/>
          <p:nvPr>
            <p:ph type="body" idx="1"/>
          </p:nvPr>
        </p:nvSpPr>
        <p:spPr>
          <a:prstGeom prst="rect">
            <a:avLst/>
          </a:prstGeom>
        </p:spPr>
        <p:txBody>
          <a:bodyPr/>
          <a:lstStyle/>
          <a:p>
            <a:pPr marL="850900" indent="-850900" defTabSz="457200">
              <a:lnSpc>
                <a:spcPct val="100000"/>
              </a:lnSpc>
              <a:spcBef>
                <a:spcPts val="1200"/>
              </a:spcBef>
              <a:defRPr sz="6700">
                <a:latin typeface="Times Roman"/>
                <a:ea typeface="Times Roman"/>
                <a:cs typeface="Times Roman"/>
                <a:sym typeface="Times Roman"/>
              </a:defRPr>
            </a:pPr>
            <a:r>
              <a:t>Политическая идеология, её роль в обществе. </a:t>
            </a:r>
          </a:p>
          <a:p>
            <a:pPr marL="850900" indent="-850900" defTabSz="457200">
              <a:lnSpc>
                <a:spcPct val="100000"/>
              </a:lnSpc>
              <a:spcBef>
                <a:spcPts val="1200"/>
              </a:spcBef>
              <a:defRPr sz="6700">
                <a:latin typeface="Times Roman"/>
                <a:ea typeface="Times Roman"/>
                <a:cs typeface="Times Roman"/>
                <a:sym typeface="Times Roman"/>
              </a:defRPr>
            </a:pPr>
            <a:r>
              <a:t>Основные идейно- политические течения современности. Политические партии, их признаки, функции, классификация, виды.</a:t>
            </a:r>
          </a:p>
          <a:p>
            <a:pPr marL="850900" indent="-850900" defTabSz="457200">
              <a:lnSpc>
                <a:spcPct val="100000"/>
              </a:lnSpc>
              <a:spcBef>
                <a:spcPts val="1200"/>
              </a:spcBef>
              <a:defRPr sz="6700">
                <a:latin typeface="Times Roman"/>
                <a:ea typeface="Times Roman"/>
                <a:cs typeface="Times Roman"/>
                <a:sym typeface="Times Roman"/>
              </a:defRPr>
            </a:pPr>
            <a:r>
              <a:t>Типы партийных систем. </a:t>
            </a:r>
          </a:p>
          <a:p>
            <a:pPr marL="850900" indent="-850900" defTabSz="457200">
              <a:lnSpc>
                <a:spcPct val="100000"/>
              </a:lnSpc>
              <a:spcBef>
                <a:spcPts val="1200"/>
              </a:spcBef>
              <a:defRPr sz="6700">
                <a:latin typeface="Times Roman"/>
                <a:ea typeface="Times Roman"/>
                <a:cs typeface="Times Roman"/>
                <a:sym typeface="Times Roman"/>
              </a:defRPr>
            </a:pPr>
            <a:r>
              <a:t>Понятие, признаки, типология общественно-политических движений</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8" name="План «Политическая партия»"/>
          <p:cNvSpPr txBox="1"/>
          <p:nvPr>
            <p:ph type="title"/>
          </p:nvPr>
        </p:nvSpPr>
        <p:spPr>
          <a:prstGeom prst="rect">
            <a:avLst/>
          </a:prstGeom>
        </p:spPr>
        <p:txBody>
          <a:bodyPr/>
          <a:lstStyle/>
          <a:p>
            <a:pPr/>
            <a:r>
              <a:t>План «Политическая партия»</a:t>
            </a:r>
          </a:p>
        </p:txBody>
      </p:sp>
      <p:sp>
        <p:nvSpPr>
          <p:cNvPr id="229" name="Один из вариантов плана раскрытия данной темы"/>
          <p:cNvSpPr txBox="1"/>
          <p:nvPr>
            <p:ph type="body" idx="21"/>
          </p:nvPr>
        </p:nvSpPr>
        <p:spPr>
          <a:xfrm>
            <a:off x="1206500" y="2247900"/>
            <a:ext cx="21971000" cy="1802926"/>
          </a:xfrm>
          <a:prstGeom prst="rect">
            <a:avLst/>
          </a:prstGeom>
          <a:extLst>
            <a:ext uri="{C572A759-6A51-4108-AA02-DFA0A04FC94B}">
              <ma14:wrappingTextBoxFlag xmlns:ma14="http://schemas.microsoft.com/office/mac/drawingml/2011/main" val="1"/>
            </a:ext>
          </a:extLst>
        </p:spPr>
        <p:txBody>
          <a:bodyPr/>
          <a:lstStyle>
            <a:lvl1pPr algn="just" defTabSz="370331">
              <a:defRPr b="0" sz="5832">
                <a:latin typeface="Times New Roman"/>
                <a:ea typeface="Times New Roman"/>
                <a:cs typeface="Times New Roman"/>
                <a:sym typeface="Times New Roman"/>
              </a:defRPr>
            </a:lvl1pPr>
          </a:lstStyle>
          <a:p>
            <a:pPr/>
            <a:r>
              <a:t>Один из вариантов плана раскрытия данной темы</a:t>
            </a:r>
          </a:p>
        </p:txBody>
      </p:sp>
      <p:sp>
        <p:nvSpPr>
          <p:cNvPr id="230" name="1. Понятие политической партии.…"/>
          <p:cNvSpPr txBox="1"/>
          <p:nvPr>
            <p:ph type="body" idx="1"/>
          </p:nvPr>
        </p:nvSpPr>
        <p:spPr>
          <a:xfrm>
            <a:off x="1206500" y="4247123"/>
            <a:ext cx="21971000" cy="8256012"/>
          </a:xfrm>
          <a:prstGeom prst="rect">
            <a:avLst/>
          </a:prstGeom>
        </p:spPr>
        <p:txBody>
          <a:bodyPr numCol="2" spcCol="1098550"/>
          <a:lstStyle/>
          <a:p>
            <a:pPr algn="just" defTabSz="384047">
              <a:spcBef>
                <a:spcPts val="0"/>
              </a:spcBef>
              <a:defRPr spc="0" sz="4619">
                <a:latin typeface="Times New Roman"/>
                <a:ea typeface="Times New Roman"/>
                <a:cs typeface="Times New Roman"/>
                <a:sym typeface="Times New Roman"/>
              </a:defRPr>
            </a:pPr>
            <a:r>
              <a:t>1. Понятие политической партии.</a:t>
            </a:r>
          </a:p>
          <a:p>
            <a:pPr algn="just" defTabSz="384047">
              <a:spcBef>
                <a:spcPts val="0"/>
              </a:spcBef>
              <a:defRPr spc="0" sz="4619">
                <a:latin typeface="Times New Roman"/>
                <a:ea typeface="Times New Roman"/>
                <a:cs typeface="Times New Roman"/>
                <a:sym typeface="Times New Roman"/>
              </a:defRPr>
            </a:pPr>
            <a:r>
              <a:t>2. Функции политических партий в демократическом обществе.</a:t>
            </a:r>
          </a:p>
          <a:p>
            <a:pPr algn="just" defTabSz="384047">
              <a:spcBef>
                <a:spcPts val="0"/>
              </a:spcBef>
              <a:defRPr spc="0" sz="4619">
                <a:latin typeface="Times New Roman"/>
                <a:ea typeface="Times New Roman"/>
                <a:cs typeface="Times New Roman"/>
                <a:sym typeface="Times New Roman"/>
              </a:defRPr>
            </a:pPr>
            <a:r>
              <a:t>а) социально-представительская;</a:t>
            </a:r>
          </a:p>
          <a:p>
            <a:pPr algn="just" defTabSz="384047">
              <a:spcBef>
                <a:spcPts val="0"/>
              </a:spcBef>
              <a:defRPr spc="0" sz="4619">
                <a:latin typeface="Times New Roman"/>
                <a:ea typeface="Times New Roman"/>
                <a:cs typeface="Times New Roman"/>
                <a:sym typeface="Times New Roman"/>
              </a:defRPr>
            </a:pPr>
            <a:r>
              <a:t>б) электоральна</a:t>
            </a:r>
          </a:p>
          <a:p>
            <a:pPr algn="just" defTabSz="384047">
              <a:spcBef>
                <a:spcPts val="0"/>
              </a:spcBef>
              <a:defRPr spc="0" sz="4619">
                <a:latin typeface="Times New Roman"/>
                <a:ea typeface="Times New Roman"/>
                <a:cs typeface="Times New Roman"/>
                <a:sym typeface="Times New Roman"/>
              </a:defRPr>
            </a:pPr>
            <a:r>
              <a:t>в) политическая социализация и др.</a:t>
            </a:r>
          </a:p>
          <a:p>
            <a:pPr algn="just" defTabSz="384047">
              <a:spcBef>
                <a:spcPts val="0"/>
              </a:spcBef>
              <a:defRPr spc="0" sz="4619">
                <a:latin typeface="Times New Roman"/>
                <a:ea typeface="Times New Roman"/>
                <a:cs typeface="Times New Roman"/>
                <a:sym typeface="Times New Roman"/>
              </a:defRPr>
            </a:pPr>
            <a:r>
              <a:t>3. Классификация политических партий:</a:t>
            </a:r>
          </a:p>
          <a:p>
            <a:pPr algn="just" defTabSz="384047">
              <a:spcBef>
                <a:spcPts val="0"/>
              </a:spcBef>
              <a:defRPr spc="0" sz="4619">
                <a:latin typeface="Times New Roman"/>
                <a:ea typeface="Times New Roman"/>
                <a:cs typeface="Times New Roman"/>
                <a:sym typeface="Times New Roman"/>
              </a:defRPr>
            </a:pPr>
            <a:r>
              <a:t>а) по идеологическому признаку;</a:t>
            </a:r>
          </a:p>
          <a:p>
            <a:pPr algn="just" defTabSz="384047">
              <a:spcBef>
                <a:spcPts val="0"/>
              </a:spcBef>
              <a:defRPr spc="0" sz="4619">
                <a:latin typeface="Times New Roman"/>
                <a:ea typeface="Times New Roman"/>
                <a:cs typeface="Times New Roman"/>
                <a:sym typeface="Times New Roman"/>
              </a:defRPr>
            </a:pPr>
            <a:r>
              <a:t>б) по типу политической программы;</a:t>
            </a:r>
          </a:p>
          <a:p>
            <a:pPr algn="just" defTabSz="384047">
              <a:spcBef>
                <a:spcPts val="0"/>
              </a:spcBef>
              <a:defRPr spc="0" sz="4619">
                <a:latin typeface="Times New Roman"/>
                <a:ea typeface="Times New Roman"/>
                <a:cs typeface="Times New Roman"/>
                <a:sym typeface="Times New Roman"/>
              </a:defRPr>
            </a:pPr>
            <a:r>
              <a:t>в) по организационному признаку;</a:t>
            </a:r>
          </a:p>
          <a:p>
            <a:pPr algn="just" defTabSz="384047">
              <a:spcBef>
                <a:spcPts val="0"/>
              </a:spcBef>
              <a:defRPr spc="0" sz="4619">
                <a:latin typeface="Times New Roman"/>
                <a:ea typeface="Times New Roman"/>
                <a:cs typeface="Times New Roman"/>
                <a:sym typeface="Times New Roman"/>
              </a:defRPr>
            </a:pPr>
            <a:r>
              <a:t>г) по отношению к проводимой политике;</a:t>
            </a:r>
          </a:p>
          <a:p>
            <a:pPr algn="just" defTabSz="384047">
              <a:spcBef>
                <a:spcPts val="0"/>
              </a:spcBef>
              <a:defRPr spc="0" sz="4619">
                <a:latin typeface="Times New Roman"/>
                <a:ea typeface="Times New Roman"/>
                <a:cs typeface="Times New Roman"/>
                <a:sym typeface="Times New Roman"/>
              </a:defRPr>
            </a:pPr>
            <a:r>
              <a:t>д) по отношению к закону.</a:t>
            </a:r>
          </a:p>
          <a:p>
            <a:pPr algn="just" defTabSz="384047">
              <a:spcBef>
                <a:spcPts val="0"/>
              </a:spcBef>
              <a:defRPr spc="0" sz="4619">
                <a:latin typeface="Times New Roman"/>
                <a:ea typeface="Times New Roman"/>
                <a:cs typeface="Times New Roman"/>
                <a:sym typeface="Times New Roman"/>
              </a:defRPr>
            </a:pPr>
            <a:r>
              <a:t>4. Типы партийных систем:</a:t>
            </a:r>
          </a:p>
          <a:p>
            <a:pPr algn="just" defTabSz="384047">
              <a:spcBef>
                <a:spcPts val="0"/>
              </a:spcBef>
              <a:defRPr spc="0" sz="4619">
                <a:latin typeface="Times New Roman"/>
                <a:ea typeface="Times New Roman"/>
                <a:cs typeface="Times New Roman"/>
                <a:sym typeface="Times New Roman"/>
              </a:defRPr>
            </a:pPr>
            <a:r>
              <a:t>а) однопартийная система;</a:t>
            </a:r>
          </a:p>
          <a:p>
            <a:pPr algn="just" defTabSz="384047">
              <a:spcBef>
                <a:spcPts val="0"/>
              </a:spcBef>
              <a:defRPr spc="0" sz="4619">
                <a:latin typeface="Times New Roman"/>
                <a:ea typeface="Times New Roman"/>
                <a:cs typeface="Times New Roman"/>
                <a:sym typeface="Times New Roman"/>
              </a:defRPr>
            </a:pPr>
            <a:r>
              <a:t>б) двухпартийная система;</a:t>
            </a:r>
          </a:p>
          <a:p>
            <a:pPr algn="just" defTabSz="384047">
              <a:spcBef>
                <a:spcPts val="0"/>
              </a:spcBef>
              <a:defRPr spc="0" sz="4619">
                <a:latin typeface="Times New Roman"/>
                <a:ea typeface="Times New Roman"/>
                <a:cs typeface="Times New Roman"/>
                <a:sym typeface="Times New Roman"/>
              </a:defRPr>
            </a:pPr>
            <a:r>
              <a:t>в) многопартийная система и её разновидности.</a:t>
            </a:r>
          </a:p>
          <a:p>
            <a:pPr algn="just" defTabSz="384047">
              <a:spcBef>
                <a:spcPts val="0"/>
              </a:spcBef>
              <a:defRPr spc="0" sz="4619">
                <a:latin typeface="Times New Roman"/>
                <a:ea typeface="Times New Roman"/>
                <a:cs typeface="Times New Roman"/>
                <a:sym typeface="Times New Roman"/>
              </a:defRPr>
            </a:pPr>
            <a:r>
              <a:t>5. Политический плюрализм (многопартийность) как признак демократического общества.</a:t>
            </a:r>
          </a:p>
          <a:p>
            <a:pPr algn="just" defTabSz="384047">
              <a:spcBef>
                <a:spcPts val="0"/>
              </a:spcBef>
              <a:defRPr spc="0" sz="4619">
                <a:latin typeface="Times New Roman"/>
                <a:ea typeface="Times New Roman"/>
                <a:cs typeface="Times New Roman"/>
                <a:sym typeface="Times New Roman"/>
              </a:defRPr>
            </a:pPr>
            <a:r>
              <a:t>6. Конституция РФ и законодательство РФ о политических партиях.</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2" name="Задание 25 ЕГЭ 2021-2022"/>
          <p:cNvSpPr txBox="1"/>
          <p:nvPr>
            <p:ph type="title"/>
          </p:nvPr>
        </p:nvSpPr>
        <p:spPr>
          <a:prstGeom prst="rect">
            <a:avLst/>
          </a:prstGeom>
        </p:spPr>
        <p:txBody>
          <a:bodyPr/>
          <a:lstStyle/>
          <a:p>
            <a:pPr/>
            <a:r>
              <a:t>Задание 25 ЕГЭ 2021-2022</a:t>
            </a:r>
          </a:p>
        </p:txBody>
      </p:sp>
      <p:sp>
        <p:nvSpPr>
          <p:cNvPr id="233" name="Подзаголовок повестки дня"/>
          <p:cNvSpPr txBox="1"/>
          <p:nvPr>
            <p:ph type="body" idx="21"/>
          </p:nvPr>
        </p:nvSpPr>
        <p:spPr>
          <a:prstGeom prst="rect">
            <a:avLst/>
          </a:prstGeom>
        </p:spPr>
        <p:txBody>
          <a:bodyPr/>
          <a:lstStyle/>
          <a:p>
            <a:pPr/>
          </a:p>
        </p:txBody>
      </p:sp>
      <p:sp>
        <p:nvSpPr>
          <p:cNvPr id="234" name="Обоснуйте необходимость политического многообразия, многопартийности в демократическом обществе. (Обоснование может быть дано в одном или нескольких распространённых предложениях.) Какие политические партии действуют в Российской Федерации? (Назови"/>
          <p:cNvSpPr txBox="1"/>
          <p:nvPr>
            <p:ph type="body" idx="1"/>
          </p:nvPr>
        </p:nvSpPr>
        <p:spPr>
          <a:xfrm>
            <a:off x="1206500" y="3153880"/>
            <a:ext cx="21971000" cy="9350636"/>
          </a:xfrm>
          <a:prstGeom prst="rect">
            <a:avLst/>
          </a:prstGeom>
        </p:spPr>
        <p:txBody>
          <a:bodyPr/>
          <a:lstStyle/>
          <a:p>
            <a:pPr algn="just" defTabSz="443484">
              <a:spcBef>
                <a:spcPts val="1100"/>
              </a:spcBef>
              <a:defRPr spc="0" sz="5723">
                <a:latin typeface="Times New Roman"/>
                <a:ea typeface="Times New Roman"/>
                <a:cs typeface="Times New Roman"/>
                <a:sym typeface="Times New Roman"/>
              </a:defRPr>
            </a:pPr>
            <a:r>
              <a:t>Обоснуйте необходимость политического многообразия, многопартийности в демократическом обществе. (Обоснование может быть дано в одном или нескольких распространённых предложениях.)</a:t>
            </a:r>
            <a:br/>
            <a:r>
              <a:t>Какие политические партии действуют в Российской Федерации? (Назовите любые три партии.) Для каждой из них приведите по одному примеру, иллюстрирующему реализацию любой функции политической партии в жизни общества и государства. (Каждый пример должен быть сформулирован развёрнуто. В совокупности примеры должны иллюстрировать три различные функции.) </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6" name="Задание 25 ЕГЭ 2021-2022"/>
          <p:cNvSpPr txBox="1"/>
          <p:nvPr>
            <p:ph type="title"/>
          </p:nvPr>
        </p:nvSpPr>
        <p:spPr>
          <a:prstGeom prst="rect">
            <a:avLst/>
          </a:prstGeom>
        </p:spPr>
        <p:txBody>
          <a:bodyPr/>
          <a:lstStyle/>
          <a:p>
            <a:pPr/>
            <a:r>
              <a:t>Задание 25 ЕГЭ 2021-2022</a:t>
            </a:r>
          </a:p>
        </p:txBody>
      </p:sp>
      <p:sp>
        <p:nvSpPr>
          <p:cNvPr id="237" name="Один из вариантов ответа"/>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lvl1pPr algn="just" defTabSz="379475">
              <a:defRPr b="0" sz="5976">
                <a:latin typeface="Times New Roman"/>
                <a:ea typeface="Times New Roman"/>
                <a:cs typeface="Times New Roman"/>
                <a:sym typeface="Times New Roman"/>
              </a:defRPr>
            </a:lvl1pPr>
          </a:lstStyle>
          <a:p>
            <a:pPr/>
            <a:r>
              <a:t>Один из вариантов ответа</a:t>
            </a:r>
          </a:p>
        </p:txBody>
      </p:sp>
      <p:sp>
        <p:nvSpPr>
          <p:cNvPr id="238" name="В соответствии с демократическим принципом плюрализма (в том числе в РФ) интересы народа представляют разные политические силы. Только политическое многообразие может представить интересы разных наций, социальных групп, территорий государства. В демократ"/>
          <p:cNvSpPr txBox="1"/>
          <p:nvPr>
            <p:ph type="body" idx="1"/>
          </p:nvPr>
        </p:nvSpPr>
        <p:spPr>
          <a:xfrm>
            <a:off x="676671" y="3267826"/>
            <a:ext cx="22500829" cy="9750776"/>
          </a:xfrm>
          <a:prstGeom prst="rect">
            <a:avLst/>
          </a:prstGeom>
        </p:spPr>
        <p:txBody>
          <a:bodyPr/>
          <a:lstStyle/>
          <a:p>
            <a:pPr defTabSz="251460">
              <a:spcBef>
                <a:spcPts val="600"/>
              </a:spcBef>
              <a:defRPr spc="0" sz="2585">
                <a:latin typeface="Times Roman"/>
                <a:ea typeface="Times Roman"/>
                <a:cs typeface="Times Roman"/>
                <a:sym typeface="Times Roman"/>
              </a:defRPr>
            </a:pPr>
          </a:p>
          <a:p>
            <a:pPr defTabSz="251460">
              <a:spcBef>
                <a:spcPts val="600"/>
              </a:spcBef>
              <a:defRPr spc="0" sz="3795">
                <a:latin typeface="Times Roman"/>
                <a:ea typeface="Times Roman"/>
                <a:cs typeface="Times Roman"/>
                <a:sym typeface="Times Roman"/>
              </a:defRPr>
            </a:pPr>
            <a:r>
              <a:t>В соответствии с демократическим принципом плюрализма (в том числе в РФ) интересы народа представляют разные политические силы. Только политическое многообразие может представить интересы разных наций, социальных групп, территорий государства. В демократическом государстве средства массовой информации иллюстрируют деятельность различных политических власти, как находящихся у власти, так и оппозиционеров. Партийное разнообразие противодействует захвату власти одной политической силой. </a:t>
            </a:r>
          </a:p>
          <a:p>
            <a:pPr defTabSz="251460">
              <a:spcBef>
                <a:spcPts val="600"/>
              </a:spcBef>
              <a:defRPr spc="0" sz="3795">
                <a:latin typeface="Times Roman"/>
                <a:ea typeface="Times Roman"/>
                <a:cs typeface="Times Roman"/>
                <a:sym typeface="Times Roman"/>
              </a:defRPr>
            </a:pPr>
          </a:p>
          <a:p>
            <a:pPr defTabSz="251460">
              <a:spcBef>
                <a:spcPts val="600"/>
              </a:spcBef>
              <a:defRPr spc="0" sz="3795">
                <a:latin typeface="Times Roman"/>
                <a:ea typeface="Times Roman"/>
                <a:cs typeface="Times Roman"/>
                <a:sym typeface="Times Roman"/>
              </a:defRPr>
            </a:pPr>
            <a:r>
              <a:t>Функции:</a:t>
            </a:r>
          </a:p>
          <a:p>
            <a:pPr defTabSz="251460">
              <a:spcBef>
                <a:spcPts val="600"/>
              </a:spcBef>
              <a:defRPr spc="0" sz="3795">
                <a:latin typeface="Times Roman"/>
                <a:ea typeface="Times Roman"/>
                <a:cs typeface="Times Roman"/>
                <a:sym typeface="Times Roman"/>
              </a:defRPr>
            </a:pPr>
            <a:r>
              <a:t>1.Политическая функция. Партия Единая России выдвинула на обсуждение в Государственную думу законопроект о новой системе налогообложении. </a:t>
            </a:r>
          </a:p>
          <a:p>
            <a:pPr defTabSz="251460">
              <a:spcBef>
                <a:spcPts val="600"/>
              </a:spcBef>
              <a:defRPr spc="0" sz="3795">
                <a:latin typeface="Times Roman"/>
                <a:ea typeface="Times Roman"/>
                <a:cs typeface="Times Roman"/>
                <a:sym typeface="Times Roman"/>
              </a:defRPr>
            </a:pPr>
            <a:r>
              <a:t>2. Идеологическая функция. Лидер партии ЛДПР Владимир Жириновский выступил в молодежной телепердаче с объяснением особенностей либерализма в РФ. </a:t>
            </a:r>
          </a:p>
          <a:p>
            <a:pPr defTabSz="251460">
              <a:spcBef>
                <a:spcPts val="600"/>
              </a:spcBef>
              <a:defRPr spc="0" sz="3795">
                <a:latin typeface="Times Roman"/>
                <a:ea typeface="Times Roman"/>
                <a:cs typeface="Times Roman"/>
                <a:sym typeface="Times Roman"/>
              </a:defRPr>
            </a:pPr>
            <a:r>
              <a:t>3. Организаторская функция. Партия «Новые люди» РФ сформировала бюджет для предвыборной компании. </a:t>
            </a:r>
          </a:p>
          <a:p>
            <a:pPr defTabSz="251460">
              <a:spcBef>
                <a:spcPts val="600"/>
              </a:spcBef>
              <a:defRPr spc="0" sz="2585">
                <a:latin typeface="Times Roman"/>
                <a:ea typeface="Times Roman"/>
                <a:cs typeface="Times Roman"/>
                <a:sym typeface="Times Roman"/>
              </a:defRPr>
            </a:pP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D5D5D5"/>
        </a:solidFill>
      </p:bgPr>
    </p:bg>
    <p:spTree>
      <p:nvGrpSpPr>
        <p:cNvPr id="1" name=""/>
        <p:cNvGrpSpPr/>
        <p:nvPr/>
      </p:nvGrpSpPr>
      <p:grpSpPr>
        <a:xfrm>
          <a:off x="0" y="0"/>
          <a:ext cx="0" cy="0"/>
          <a:chOff x="0" y="0"/>
          <a:chExt cx="0" cy="0"/>
        </a:xfrm>
      </p:grpSpPr>
      <p:sp>
        <p:nvSpPr>
          <p:cNvPr id="159" name="Политическая партия -"/>
          <p:cNvSpPr txBox="1"/>
          <p:nvPr>
            <p:ph type="title"/>
          </p:nvPr>
        </p:nvSpPr>
        <p:spPr>
          <a:prstGeom prst="rect">
            <a:avLst/>
          </a:prstGeom>
        </p:spPr>
        <p:txBody>
          <a:bodyPr/>
          <a:lstStyle/>
          <a:p>
            <a:pPr/>
            <a:r>
              <a:t>Политическая партия - </a:t>
            </a:r>
          </a:p>
        </p:txBody>
      </p:sp>
      <p:sp>
        <p:nvSpPr>
          <p:cNvPr id="160" name="(от лат. pars (partis) – часть, участие, доля)"/>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defTabSz="914400">
              <a:buClr>
                <a:srgbClr val="00007D"/>
              </a:buClr>
              <a:buSzPct val="75000"/>
              <a:buChar char="■"/>
              <a:defRPr sz="4500">
                <a:solidFill>
                  <a:schemeClr val="accent1">
                    <a:lumOff val="-13575"/>
                  </a:schemeClr>
                </a:solidFill>
                <a:latin typeface="Georgia"/>
                <a:ea typeface="Georgia"/>
                <a:cs typeface="Georgia"/>
                <a:sym typeface="Georgia"/>
              </a:defRPr>
            </a:pPr>
            <a:r>
              <a:rPr b="0"/>
              <a:t>(от лат. </a:t>
            </a:r>
            <a:r>
              <a:rPr b="0"/>
              <a:t>pars (partis)</a:t>
            </a:r>
            <a:r>
              <a:rPr b="0"/>
              <a:t> – часть, участие, доля)</a:t>
            </a:r>
          </a:p>
        </p:txBody>
      </p:sp>
      <p:sp>
        <p:nvSpPr>
          <p:cNvPr id="161" name="- Политическая партия – это общественное объединение, созданное в целях участия граждан РФ в политической жизни общества посредством формирования и выражения их политической воли, участия в общественных и политических акциях, в выборах и референдумах, а "/>
          <p:cNvSpPr txBox="1"/>
          <p:nvPr>
            <p:ph type="body" idx="1"/>
          </p:nvPr>
        </p:nvSpPr>
        <p:spPr>
          <a:xfrm>
            <a:off x="500109" y="3541832"/>
            <a:ext cx="23163787" cy="9796920"/>
          </a:xfrm>
          <a:prstGeom prst="rect">
            <a:avLst/>
          </a:prstGeom>
        </p:spPr>
        <p:txBody>
          <a:bodyPr/>
          <a:lstStyle/>
          <a:p>
            <a:pPr marL="0" indent="0" algn="just" defTabSz="457200">
              <a:lnSpc>
                <a:spcPct val="100000"/>
              </a:lnSpc>
              <a:spcBef>
                <a:spcPts val="0"/>
              </a:spcBef>
              <a:buSzTx/>
              <a:buNone/>
              <a:defRPr sz="5300">
                <a:solidFill>
                  <a:schemeClr val="accent1">
                    <a:hueOff val="114395"/>
                    <a:lumOff val="-24975"/>
                  </a:schemeClr>
                </a:solidFill>
                <a:latin typeface="Times New Roman"/>
                <a:ea typeface="Times New Roman"/>
                <a:cs typeface="Times New Roman"/>
                <a:sym typeface="Times New Roman"/>
              </a:defRPr>
            </a:pPr>
            <a:r>
              <a:t>- Политическая партия – это общественное объединение, созданное в целях участия граждан РФ в политической жизни общества посредством формирования и выражения их политической воли, участия в общественных и политических акциях, в выборах и референдумах, а также в целях представления интересов граждан в органах государственной власти и органах местного самоуправления.</a:t>
            </a:r>
          </a:p>
          <a:p>
            <a:pPr marL="0" indent="0" algn="just" defTabSz="457200">
              <a:lnSpc>
                <a:spcPct val="100000"/>
              </a:lnSpc>
              <a:spcBef>
                <a:spcPts val="0"/>
              </a:spcBef>
              <a:buSzTx/>
              <a:buNone/>
              <a:defRPr sz="5300">
                <a:solidFill>
                  <a:srgbClr val="222222"/>
                </a:solidFill>
                <a:latin typeface="Times New Roman"/>
                <a:ea typeface="Times New Roman"/>
                <a:cs typeface="Times New Roman"/>
                <a:sym typeface="Times New Roman"/>
              </a:defRPr>
            </a:pPr>
          </a:p>
          <a:p>
            <a:pPr marL="0" indent="0" algn="just" defTabSz="457200">
              <a:lnSpc>
                <a:spcPct val="100000"/>
              </a:lnSpc>
              <a:spcBef>
                <a:spcPts val="0"/>
              </a:spcBef>
              <a:buSzTx/>
              <a:buNone/>
              <a:defRPr sz="5300">
                <a:solidFill>
                  <a:srgbClr val="222222"/>
                </a:solidFill>
                <a:latin typeface="Times New Roman"/>
                <a:ea typeface="Times New Roman"/>
                <a:cs typeface="Times New Roman"/>
                <a:sym typeface="Times New Roman"/>
              </a:defRPr>
            </a:pPr>
          </a:p>
          <a:p>
            <a:pPr marL="0" indent="0" algn="just" defTabSz="457200">
              <a:lnSpc>
                <a:spcPct val="100000"/>
              </a:lnSpc>
              <a:spcBef>
                <a:spcPts val="0"/>
              </a:spcBef>
              <a:buSzTx/>
              <a:buNone/>
              <a:defRPr sz="5300">
                <a:solidFill>
                  <a:srgbClr val="222222"/>
                </a:solidFill>
                <a:latin typeface="Times New Roman"/>
                <a:ea typeface="Times New Roman"/>
                <a:cs typeface="Times New Roman"/>
                <a:sym typeface="Times New Roman"/>
              </a:defRPr>
            </a:pPr>
          </a:p>
          <a:p>
            <a:pPr marL="0" indent="0" algn="just" defTabSz="457200">
              <a:lnSpc>
                <a:spcPct val="100000"/>
              </a:lnSpc>
              <a:spcBef>
                <a:spcPts val="0"/>
              </a:spcBef>
              <a:buSzTx/>
              <a:buNone/>
              <a:defRPr sz="5300">
                <a:solidFill>
                  <a:schemeClr val="accent1">
                    <a:hueOff val="114395"/>
                    <a:lumOff val="-24975"/>
                  </a:schemeClr>
                </a:solidFill>
                <a:latin typeface="Times New Roman"/>
                <a:ea typeface="Times New Roman"/>
                <a:cs typeface="Times New Roman"/>
                <a:sym typeface="Times New Roman"/>
              </a:defRPr>
            </a:pPr>
            <a:r>
              <a:t>- Общественная организация, представляющая интересы народа или како-либо его части, члены которой имеют внутреннюю иерархию, структуру, устав, программу, главная цель  организации - борьба (или удержание) за  власть.</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3" name="img2.jpg" descr="img2.jpg"/>
          <p:cNvPicPr>
            <a:picLocks noChangeAspect="1"/>
          </p:cNvPicPr>
          <p:nvPr>
            <p:ph type="pic" idx="21"/>
          </p:nvPr>
        </p:nvPicPr>
        <p:blipFill>
          <a:blip r:embed="rId2">
            <a:extLst/>
          </a:blip>
          <a:srcRect l="14765" t="5018" r="14765" b="8396"/>
          <a:stretch>
            <a:fillRect/>
          </a:stretch>
        </p:blipFill>
        <p:spPr>
          <a:xfrm>
            <a:off x="11590816" y="836396"/>
            <a:ext cx="12591186" cy="11603188"/>
          </a:xfrm>
          <a:prstGeom prst="rect">
            <a:avLst/>
          </a:prstGeom>
        </p:spPr>
      </p:pic>
      <p:sp>
        <p:nvSpPr>
          <p:cNvPr id="164" name="Структура политической партии"/>
          <p:cNvSpPr txBox="1"/>
          <p:nvPr>
            <p:ph type="title"/>
          </p:nvPr>
        </p:nvSpPr>
        <p:spPr>
          <a:xfrm>
            <a:off x="1206500" y="684503"/>
            <a:ext cx="9779000" cy="2104212"/>
          </a:xfrm>
          <a:prstGeom prst="rect">
            <a:avLst/>
          </a:prstGeom>
        </p:spPr>
        <p:txBody>
          <a:bodyPr/>
          <a:lstStyle>
            <a:lvl1pPr defTabSz="2072588">
              <a:defRPr spc="-144" sz="7225"/>
            </a:lvl1pPr>
          </a:lstStyle>
          <a:p>
            <a:pPr/>
            <a:r>
              <a:t>Структура политической партии </a:t>
            </a:r>
          </a:p>
        </p:txBody>
      </p:sp>
      <p:sp>
        <p:nvSpPr>
          <p:cNvPr id="165" name="Политическая партия должна иметь региональные отделения не менее чем в половине субъектов РФ, при этом в субъекте РФ может быть создано только одно региональное отделение данной политической партии; в политической партии должно состоять не менее 500 член"/>
          <p:cNvSpPr txBox="1"/>
          <p:nvPr>
            <p:ph type="body" sz="half" idx="1"/>
          </p:nvPr>
        </p:nvSpPr>
        <p:spPr>
          <a:xfrm>
            <a:off x="1206500" y="3666520"/>
            <a:ext cx="9779000" cy="8779480"/>
          </a:xfrm>
          <a:prstGeom prst="rect">
            <a:avLst/>
          </a:prstGeom>
        </p:spPr>
        <p:txBody>
          <a:bodyPr/>
          <a:lstStyle>
            <a:lvl1pPr algn="just" defTabSz="443484">
              <a:defRPr b="0" sz="5432">
                <a:solidFill>
                  <a:srgbClr val="222222"/>
                </a:solidFill>
                <a:latin typeface="Times New Roman"/>
                <a:ea typeface="Times New Roman"/>
                <a:cs typeface="Times New Roman"/>
                <a:sym typeface="Times New Roman"/>
              </a:defRPr>
            </a:lvl1pPr>
          </a:lstStyle>
          <a:p>
            <a:pPr/>
            <a:r>
              <a:t>Политическая партия должна иметь региональные отделения не менее чем в половине субъектов РФ, при этом в субъекте РФ может быть создано только одно региональное отделение данной политической партии; в политической партии должно состоять не менее 500 членов с учетом требований</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7" name="Признаки политической партии"/>
          <p:cNvSpPr txBox="1"/>
          <p:nvPr>
            <p:ph type="title"/>
          </p:nvPr>
        </p:nvSpPr>
        <p:spPr>
          <a:prstGeom prst="rect">
            <a:avLst/>
          </a:prstGeom>
        </p:spPr>
        <p:txBody>
          <a:bodyPr/>
          <a:lstStyle/>
          <a:p>
            <a:pPr lvl="1"/>
            <a:r>
              <a:t>Признаки политической партии </a:t>
            </a:r>
          </a:p>
        </p:txBody>
      </p:sp>
      <p:sp>
        <p:nvSpPr>
          <p:cNvPr id="168" name="Подзаголовок повестки дня"/>
          <p:cNvSpPr txBox="1"/>
          <p:nvPr>
            <p:ph type="body" idx="21"/>
          </p:nvPr>
        </p:nvSpPr>
        <p:spPr>
          <a:prstGeom prst="rect">
            <a:avLst/>
          </a:prstGeom>
        </p:spPr>
        <p:txBody>
          <a:bodyPr/>
          <a:lstStyle/>
          <a:p>
            <a:pPr/>
          </a:p>
        </p:txBody>
      </p:sp>
      <p:sp>
        <p:nvSpPr>
          <p:cNvPr id="169" name="Наличие руководящих органов и партийного аппарата, в той или иной степени разветвлённой системы местных организаций;…"/>
          <p:cNvSpPr txBox="1"/>
          <p:nvPr>
            <p:ph type="body" idx="1"/>
          </p:nvPr>
        </p:nvSpPr>
        <p:spPr>
          <a:xfrm>
            <a:off x="1206500" y="3469596"/>
            <a:ext cx="21971000" cy="9034920"/>
          </a:xfrm>
          <a:prstGeom prst="rect">
            <a:avLst/>
          </a:prstGeom>
        </p:spPr>
        <p:txBody>
          <a:bodyPr/>
          <a:lstStyle/>
          <a:p>
            <a:pPr lvl="1" marL="596900" indent="-317500" defTabSz="457200">
              <a:spcBef>
                <a:spcPts val="0"/>
              </a:spcBef>
              <a:buClr>
                <a:srgbClr val="0645AD"/>
              </a:buClr>
              <a:buSzPct val="100000"/>
              <a:buFont typeface="Helvetica"/>
              <a:buAutoNum type="arabicPeriod" startAt="1"/>
              <a:defRPr spc="0" sz="6200">
                <a:solidFill>
                  <a:srgbClr val="202122"/>
                </a:solidFill>
                <a:latin typeface="Times New Roman"/>
                <a:ea typeface="Times New Roman"/>
                <a:cs typeface="Times New Roman"/>
                <a:sym typeface="Times New Roman"/>
              </a:defRPr>
            </a:pPr>
            <a:r>
              <a:t>Наличие </a:t>
            </a:r>
            <a:r>
              <a:rPr>
                <a:solidFill>
                  <a:srgbClr val="0645AD"/>
                </a:solidFill>
                <a:hlinkClick r:id="rId2" invalidUrl="" action="" tgtFrame="" tooltip="" history="1" highlightClick="0" endSnd="0"/>
              </a:rPr>
              <a:t>руководящих органов</a:t>
            </a:r>
            <a:r>
              <a:t> и партийного аппарата, в той или иной степени разветвлённой системы местных организаций;</a:t>
            </a:r>
          </a:p>
          <a:p>
            <a:pPr marL="457200" indent="-317500" defTabSz="457200">
              <a:spcBef>
                <a:spcPts val="0"/>
              </a:spcBef>
              <a:buClr>
                <a:srgbClr val="0645AD"/>
              </a:buClr>
              <a:buSzPct val="100000"/>
              <a:buFont typeface="Helvetica"/>
              <a:buAutoNum type="arabicPeriod" startAt="2"/>
              <a:defRPr spc="0" sz="6200">
                <a:solidFill>
                  <a:srgbClr val="202122"/>
                </a:solidFill>
                <a:latin typeface="Times New Roman"/>
                <a:ea typeface="Times New Roman"/>
                <a:cs typeface="Times New Roman"/>
                <a:sym typeface="Times New Roman"/>
              </a:defRPr>
            </a:pPr>
            <a:r>
              <a:t>Наличие программы, отражающей цели партии и средства их достижения;</a:t>
            </a:r>
          </a:p>
          <a:p>
            <a:pPr marL="457200" indent="-317500" defTabSz="457200">
              <a:spcBef>
                <a:spcPts val="0"/>
              </a:spcBef>
              <a:buClr>
                <a:srgbClr val="0645AD"/>
              </a:buClr>
              <a:buSzPct val="100000"/>
              <a:buFont typeface="Helvetica"/>
              <a:buAutoNum type="arabicPeriod" startAt="2"/>
              <a:defRPr spc="0" sz="6200">
                <a:solidFill>
                  <a:srgbClr val="202122"/>
                </a:solidFill>
                <a:latin typeface="Times New Roman"/>
                <a:ea typeface="Times New Roman"/>
                <a:cs typeface="Times New Roman"/>
                <a:sym typeface="Times New Roman"/>
              </a:defRPr>
            </a:pPr>
            <a:r>
              <a:rPr>
                <a:solidFill>
                  <a:srgbClr val="0645AD"/>
                </a:solidFill>
                <a:hlinkClick r:id="rId3" invalidUrl="" action="" tgtFrame="" tooltip="" history="1" highlightClick="0" endSnd="0"/>
              </a:rPr>
              <a:t>Агитационно</a:t>
            </a:r>
            <a:r>
              <a:t>-</a:t>
            </a:r>
            <a:r>
              <a:rPr>
                <a:solidFill>
                  <a:srgbClr val="0645AD"/>
                </a:solidFill>
                <a:hlinkClick r:id="rId4" invalidUrl="" action="" tgtFrame="" tooltip="" history="1" highlightClick="0" endSnd="0"/>
              </a:rPr>
              <a:t>пропагандистская</a:t>
            </a:r>
            <a:r>
              <a:t> деятельность с целью привлечения сторонников и внимания.</a:t>
            </a:r>
          </a:p>
          <a:p>
            <a:pPr marL="457200" indent="-317500" defTabSz="457200">
              <a:spcBef>
                <a:spcPts val="0"/>
              </a:spcBef>
              <a:buClr>
                <a:srgbClr val="0645AD"/>
              </a:buClr>
              <a:buSzPct val="100000"/>
              <a:buFont typeface="Helvetica"/>
              <a:buAutoNum type="arabicPeriod" startAt="2"/>
              <a:defRPr spc="0" sz="6200">
                <a:solidFill>
                  <a:srgbClr val="202122"/>
                </a:solidFill>
                <a:latin typeface="Times New Roman"/>
                <a:ea typeface="Times New Roman"/>
                <a:cs typeface="Times New Roman"/>
                <a:sym typeface="Times New Roman"/>
              </a:defRPr>
            </a:pPr>
            <a:r>
              <a:t>Борьба  за власть или удержание  власти  и тд.</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Социально-классовый критерий"/>
          <p:cNvSpPr txBox="1"/>
          <p:nvPr>
            <p:ph type="body" idx="21"/>
          </p:nvPr>
        </p:nvSpPr>
        <p:spPr>
          <a:xfrm>
            <a:off x="1206500" y="2247900"/>
            <a:ext cx="9779000" cy="1271724"/>
          </a:xfrm>
          <a:prstGeom prst="rect">
            <a:avLst/>
          </a:prstGeom>
          <a:extLst>
            <a:ext uri="{C572A759-6A51-4108-AA02-DFA0A04FC94B}">
              <ma14:wrappingTextBoxFlag xmlns:ma14="http://schemas.microsoft.com/office/mac/drawingml/2011/main" val="1"/>
            </a:ext>
          </a:extLst>
        </p:spPr>
        <p:txBody>
          <a:bodyPr/>
          <a:lstStyle>
            <a:lvl1pPr defTabSz="457200">
              <a:defRPr b="0" sz="4700">
                <a:solidFill>
                  <a:srgbClr val="202122"/>
                </a:solidFill>
                <a:latin typeface="Times New Roman"/>
                <a:ea typeface="Times New Roman"/>
                <a:cs typeface="Times New Roman"/>
                <a:sym typeface="Times New Roman"/>
              </a:defRPr>
            </a:lvl1pPr>
          </a:lstStyle>
          <a:p>
            <a:pPr/>
            <a:r>
              <a:t>Социально-классовый критерий</a:t>
            </a:r>
          </a:p>
        </p:txBody>
      </p:sp>
      <p:sp>
        <p:nvSpPr>
          <p:cNvPr id="172" name="Социально-классовый критерий:…"/>
          <p:cNvSpPr txBox="1"/>
          <p:nvPr>
            <p:ph type="body" sz="half" idx="1"/>
          </p:nvPr>
        </p:nvSpPr>
        <p:spPr>
          <a:xfrm>
            <a:off x="1206500" y="3271248"/>
            <a:ext cx="10675891" cy="9851645"/>
          </a:xfrm>
          <a:prstGeom prst="rect">
            <a:avLst/>
          </a:prstGeom>
        </p:spPr>
        <p:txBody>
          <a:bodyPr/>
          <a:lstStyle/>
          <a:p>
            <a:pPr marL="0" indent="0" defTabSz="457200">
              <a:lnSpc>
                <a:spcPct val="100000"/>
              </a:lnSpc>
              <a:spcBef>
                <a:spcPts val="0"/>
              </a:spcBef>
              <a:buSzTx/>
              <a:buNone/>
              <a:defRPr sz="5800">
                <a:solidFill>
                  <a:srgbClr val="202122"/>
                </a:solidFill>
                <a:latin typeface="Times New Roman"/>
                <a:ea typeface="Times New Roman"/>
                <a:cs typeface="Times New Roman"/>
                <a:sym typeface="Times New Roman"/>
              </a:defRPr>
            </a:pPr>
            <a:r>
              <a:t>Социально-классовый критерий:</a:t>
            </a:r>
          </a:p>
          <a:p>
            <a:pPr marL="0" indent="0" defTabSz="457200">
              <a:lnSpc>
                <a:spcPct val="100000"/>
              </a:lnSpc>
              <a:spcBef>
                <a:spcPts val="0"/>
              </a:spcBef>
              <a:buSzTx/>
              <a:buNone/>
              <a:defRPr sz="5800">
                <a:solidFill>
                  <a:srgbClr val="202122"/>
                </a:solidFill>
                <a:latin typeface="Times New Roman"/>
                <a:ea typeface="Times New Roman"/>
                <a:cs typeface="Times New Roman"/>
                <a:sym typeface="Times New Roman"/>
              </a:defRPr>
            </a:pPr>
          </a:p>
          <a:p>
            <a:pPr marL="457200" indent="-317500" defTabSz="457200">
              <a:lnSpc>
                <a:spcPct val="100000"/>
              </a:lnSpc>
              <a:spcBef>
                <a:spcPts val="0"/>
              </a:spcBef>
              <a:buClr>
                <a:srgbClr val="202122"/>
              </a:buClr>
              <a:buSzPct val="100000"/>
              <a:buFont typeface="Helvetica"/>
              <a:buAutoNum type="arabicPeriod" startAt="1"/>
              <a:defRPr sz="5800">
                <a:solidFill>
                  <a:srgbClr val="202122"/>
                </a:solidFill>
                <a:latin typeface="Times New Roman"/>
                <a:ea typeface="Times New Roman"/>
                <a:cs typeface="Times New Roman"/>
                <a:sym typeface="Times New Roman"/>
              </a:defRPr>
            </a:pPr>
            <a:r>
              <a:t>буржуазные</a:t>
            </a:r>
          </a:p>
          <a:p>
            <a:pPr marL="457200" indent="-317500" defTabSz="457200">
              <a:lnSpc>
                <a:spcPct val="100000"/>
              </a:lnSpc>
              <a:spcBef>
                <a:spcPts val="0"/>
              </a:spcBef>
              <a:buClr>
                <a:srgbClr val="202122"/>
              </a:buClr>
              <a:buSzPct val="100000"/>
              <a:buFont typeface="Helvetica"/>
              <a:buAutoNum type="arabicPeriod" startAt="1"/>
              <a:defRPr sz="5800">
                <a:solidFill>
                  <a:srgbClr val="202122"/>
                </a:solidFill>
                <a:latin typeface="Times New Roman"/>
                <a:ea typeface="Times New Roman"/>
                <a:cs typeface="Times New Roman"/>
                <a:sym typeface="Times New Roman"/>
              </a:defRPr>
            </a:pPr>
            <a:r>
              <a:t>трудящиеся</a:t>
            </a:r>
          </a:p>
          <a:p>
            <a:pPr marL="457200" indent="-317500" defTabSz="457200">
              <a:lnSpc>
                <a:spcPct val="100000"/>
              </a:lnSpc>
              <a:spcBef>
                <a:spcPts val="0"/>
              </a:spcBef>
              <a:buClr>
                <a:srgbClr val="202122"/>
              </a:buClr>
              <a:buSzPct val="100000"/>
              <a:buFont typeface="Helvetica"/>
              <a:buAutoNum type="arabicPeriod" startAt="1"/>
              <a:defRPr sz="5800">
                <a:solidFill>
                  <a:srgbClr val="202122"/>
                </a:solidFill>
                <a:latin typeface="Times New Roman"/>
                <a:ea typeface="Times New Roman"/>
                <a:cs typeface="Times New Roman"/>
                <a:sym typeface="Times New Roman"/>
              </a:defRPr>
            </a:pPr>
            <a:r>
              <a:t>партии меньшинств</a:t>
            </a:r>
          </a:p>
          <a:p>
            <a:pPr marL="457200" indent="-317500" defTabSz="457200">
              <a:lnSpc>
                <a:spcPct val="100000"/>
              </a:lnSpc>
              <a:spcBef>
                <a:spcPts val="0"/>
              </a:spcBef>
              <a:buClr>
                <a:srgbClr val="202122"/>
              </a:buClr>
              <a:buSzPct val="100000"/>
              <a:buFont typeface="Helvetica"/>
              <a:buAutoNum type="arabicPeriod" startAt="1"/>
              <a:defRPr sz="5800">
                <a:solidFill>
                  <a:srgbClr val="202122"/>
                </a:solidFill>
                <a:latin typeface="Times New Roman"/>
                <a:ea typeface="Times New Roman"/>
                <a:cs typeface="Times New Roman"/>
                <a:sym typeface="Times New Roman"/>
              </a:defRPr>
            </a:pPr>
            <a:r>
              <a:t>бюрократические</a:t>
            </a:r>
          </a:p>
          <a:p>
            <a:pPr marL="457200" indent="-317500" defTabSz="457200">
              <a:lnSpc>
                <a:spcPct val="100000"/>
              </a:lnSpc>
              <a:spcBef>
                <a:spcPts val="0"/>
              </a:spcBef>
              <a:buClr>
                <a:srgbClr val="202122"/>
              </a:buClr>
              <a:buSzPct val="100000"/>
              <a:buFont typeface="Helvetica"/>
              <a:buAutoNum type="arabicPeriod" startAt="1"/>
              <a:defRPr sz="5800">
                <a:solidFill>
                  <a:srgbClr val="202122"/>
                </a:solidFill>
                <a:latin typeface="Times New Roman"/>
                <a:ea typeface="Times New Roman"/>
                <a:cs typeface="Times New Roman"/>
                <a:sym typeface="Times New Roman"/>
              </a:defRPr>
            </a:pPr>
            <a:r>
              <a:t>всеклассовые</a:t>
            </a:r>
          </a:p>
        </p:txBody>
      </p:sp>
      <p:pic>
        <p:nvPicPr>
          <p:cNvPr id="173" name="picture_from_demo.jpg" descr="picture_from_demo.jpg"/>
          <p:cNvPicPr>
            <a:picLocks noChangeAspect="1"/>
          </p:cNvPicPr>
          <p:nvPr>
            <p:ph type="pic" idx="22"/>
          </p:nvPr>
        </p:nvPicPr>
        <p:blipFill>
          <a:blip r:embed="rId2">
            <a:extLst/>
          </a:blip>
          <a:srcRect l="35394" t="0" r="0" b="0"/>
          <a:stretch>
            <a:fillRect/>
          </a:stretch>
        </p:blipFill>
        <p:spPr>
          <a:xfrm>
            <a:off x="12191677" y="1263848"/>
            <a:ext cx="10916874" cy="11188205"/>
          </a:xfrm>
          <a:prstGeom prst="rect">
            <a:avLst/>
          </a:prstGeom>
        </p:spPr>
      </p:pic>
      <p:sp>
        <p:nvSpPr>
          <p:cNvPr id="174" name="Классификация"/>
          <p:cNvSpPr txBox="1"/>
          <p:nvPr>
            <p:ph type="title"/>
          </p:nvPr>
        </p:nvSpPr>
        <p:spPr>
          <a:xfrm>
            <a:off x="1206500" y="775142"/>
            <a:ext cx="9779000" cy="1435101"/>
          </a:xfrm>
          <a:prstGeom prst="rect">
            <a:avLst/>
          </a:prstGeom>
        </p:spPr>
        <p:txBody>
          <a:bodyPr/>
          <a:lstStyle>
            <a:lvl1pPr>
              <a:defRPr>
                <a:solidFill>
                  <a:schemeClr val="accent1">
                    <a:lumOff val="-13575"/>
                  </a:schemeClr>
                </a:solidFill>
              </a:defRPr>
            </a:lvl1pPr>
          </a:lstStyle>
          <a:p>
            <a:pPr/>
            <a:r>
              <a:t>Классификация  </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6" name="По организации (критерии Дюверже)"/>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defTabSz="457200">
              <a:defRPr b="0" sz="3300">
                <a:solidFill>
                  <a:srgbClr val="202122"/>
                </a:solidFill>
                <a:latin typeface="Helvetica"/>
                <a:ea typeface="Helvetica"/>
                <a:cs typeface="Helvetica"/>
                <a:sym typeface="Helvetica"/>
              </a:defRPr>
            </a:pPr>
            <a:r>
              <a:t>По организации (критерии </a:t>
            </a:r>
            <a:r>
              <a:rPr>
                <a:solidFill>
                  <a:srgbClr val="0645AD"/>
                </a:solidFill>
                <a:hlinkClick r:id="rId2" invalidUrl="" action="" tgtFrame="" tooltip="" history="1" highlightClick="0" endSnd="0"/>
              </a:rPr>
              <a:t>Дюверже</a:t>
            </a:r>
            <a:r>
              <a:t>)</a:t>
            </a:r>
          </a:p>
        </p:txBody>
      </p:sp>
      <p:sp>
        <p:nvSpPr>
          <p:cNvPr id="177" name="массовые…"/>
          <p:cNvSpPr txBox="1"/>
          <p:nvPr>
            <p:ph type="body" sz="half" idx="1"/>
          </p:nvPr>
        </p:nvSpPr>
        <p:spPr>
          <a:xfrm>
            <a:off x="1206500" y="5114020"/>
            <a:ext cx="11311360" cy="7391114"/>
          </a:xfrm>
          <a:prstGeom prst="rect">
            <a:avLst/>
          </a:prstGeom>
        </p:spPr>
        <p:txBody>
          <a:bodyPr/>
          <a:lstStyle/>
          <a:p>
            <a:pPr marL="457200" indent="-317500" defTabSz="457200">
              <a:lnSpc>
                <a:spcPct val="100000"/>
              </a:lnSpc>
              <a:spcBef>
                <a:spcPts val="0"/>
              </a:spcBef>
              <a:buClr>
                <a:srgbClr val="202122"/>
              </a:buClr>
              <a:buSzPct val="100000"/>
              <a:buFont typeface="Helvetica"/>
              <a:buAutoNum type="arabicPeriod" startAt="1"/>
              <a:defRPr sz="7900">
                <a:solidFill>
                  <a:srgbClr val="202122"/>
                </a:solidFill>
                <a:latin typeface="Helvetica"/>
                <a:ea typeface="Helvetica"/>
                <a:cs typeface="Helvetica"/>
                <a:sym typeface="Helvetica"/>
              </a:defRPr>
            </a:pPr>
            <a:r>
              <a:t>массовые</a:t>
            </a:r>
          </a:p>
          <a:p>
            <a:pPr marL="457200" indent="-317500" defTabSz="457200">
              <a:lnSpc>
                <a:spcPct val="100000"/>
              </a:lnSpc>
              <a:spcBef>
                <a:spcPts val="0"/>
              </a:spcBef>
              <a:buClr>
                <a:srgbClr val="202122"/>
              </a:buClr>
              <a:buSzPct val="100000"/>
              <a:buFont typeface="Helvetica"/>
              <a:buAutoNum type="arabicPeriod" startAt="1"/>
              <a:defRPr sz="7900">
                <a:solidFill>
                  <a:srgbClr val="202122"/>
                </a:solidFill>
                <a:latin typeface="Helvetica"/>
                <a:ea typeface="Helvetica"/>
                <a:cs typeface="Helvetica"/>
                <a:sym typeface="Helvetica"/>
              </a:defRPr>
            </a:pPr>
            <a:r>
              <a:t>кадровые</a:t>
            </a:r>
          </a:p>
        </p:txBody>
      </p:sp>
      <p:pic>
        <p:nvPicPr>
          <p:cNvPr id="178" name="f636da19cac41746064c2e06e7b3ef81.jpg" descr="f636da19cac41746064c2e06e7b3ef81.jpg"/>
          <p:cNvPicPr>
            <a:picLocks noChangeAspect="1"/>
          </p:cNvPicPr>
          <p:nvPr>
            <p:ph type="pic" idx="22"/>
          </p:nvPr>
        </p:nvPicPr>
        <p:blipFill>
          <a:blip r:embed="rId3">
            <a:extLst/>
          </a:blip>
          <a:srcRect l="20686" t="0" r="20686" b="0"/>
          <a:stretch>
            <a:fillRect/>
          </a:stretch>
        </p:blipFill>
        <p:spPr>
          <a:xfrm>
            <a:off x="11470579" y="1263848"/>
            <a:ext cx="10916874" cy="11188205"/>
          </a:xfrm>
          <a:prstGeom prst="rect">
            <a:avLst/>
          </a:prstGeom>
        </p:spPr>
      </p:pic>
      <p:sp>
        <p:nvSpPr>
          <p:cNvPr id="179" name="Классификация"/>
          <p:cNvSpPr txBox="1"/>
          <p:nvPr>
            <p:ph type="title"/>
          </p:nvPr>
        </p:nvSpPr>
        <p:spPr>
          <a:xfrm>
            <a:off x="1663399" y="759848"/>
            <a:ext cx="9779001" cy="1435101"/>
          </a:xfrm>
          <a:prstGeom prst="rect">
            <a:avLst/>
          </a:prstGeom>
        </p:spPr>
        <p:txBody>
          <a:bodyPr/>
          <a:lstStyle/>
          <a:p>
            <a:pPr/>
            <a:r>
              <a:t>Классификация</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1" name="По степени участия во власти:"/>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lvl1pPr defTabSz="457200">
              <a:defRPr b="0" sz="3800">
                <a:solidFill>
                  <a:srgbClr val="202122"/>
                </a:solidFill>
                <a:latin typeface="Helvetica"/>
                <a:ea typeface="Helvetica"/>
                <a:cs typeface="Helvetica"/>
                <a:sym typeface="Helvetica"/>
              </a:defRPr>
            </a:lvl1pPr>
          </a:lstStyle>
          <a:p>
            <a:pPr/>
            <a:r>
              <a:t>По степени участия во власти:</a:t>
            </a:r>
          </a:p>
        </p:txBody>
      </p:sp>
      <p:sp>
        <p:nvSpPr>
          <p:cNvPr id="182" name="правящие…"/>
          <p:cNvSpPr txBox="1"/>
          <p:nvPr>
            <p:ph type="body" sz="half" idx="1"/>
          </p:nvPr>
        </p:nvSpPr>
        <p:spPr>
          <a:prstGeom prst="rect">
            <a:avLst/>
          </a:prstGeom>
        </p:spPr>
        <p:txBody>
          <a:bodyPr/>
          <a:lstStyle/>
          <a:p>
            <a:pPr marL="457200" indent="-317500" defTabSz="457200">
              <a:lnSpc>
                <a:spcPct val="100000"/>
              </a:lnSpc>
              <a:spcBef>
                <a:spcPts val="0"/>
              </a:spcBef>
              <a:buClr>
                <a:srgbClr val="202122"/>
              </a:buClr>
              <a:buSzPct val="100000"/>
              <a:buFont typeface="Helvetica"/>
              <a:buAutoNum type="arabicPeriod" startAt="1"/>
              <a:defRPr sz="6200">
                <a:solidFill>
                  <a:srgbClr val="202122"/>
                </a:solidFill>
                <a:latin typeface="Times New Roman"/>
                <a:ea typeface="Times New Roman"/>
                <a:cs typeface="Times New Roman"/>
                <a:sym typeface="Times New Roman"/>
              </a:defRPr>
            </a:pPr>
            <a:r>
              <a:t>правящие</a:t>
            </a:r>
          </a:p>
          <a:p>
            <a:pPr marL="457200" indent="-317500" defTabSz="457200">
              <a:lnSpc>
                <a:spcPct val="100000"/>
              </a:lnSpc>
              <a:spcBef>
                <a:spcPts val="0"/>
              </a:spcBef>
              <a:buClr>
                <a:srgbClr val="202122"/>
              </a:buClr>
              <a:buSzPct val="100000"/>
              <a:buFont typeface="Helvetica"/>
              <a:buAutoNum type="arabicPeriod" startAt="1"/>
              <a:defRPr sz="6200">
                <a:solidFill>
                  <a:srgbClr val="202122"/>
                </a:solidFill>
                <a:latin typeface="Times New Roman"/>
                <a:ea typeface="Times New Roman"/>
                <a:cs typeface="Times New Roman"/>
                <a:sym typeface="Times New Roman"/>
              </a:defRPr>
            </a:pPr>
            <a:r>
              <a:t>системно-оппозиционные</a:t>
            </a:r>
          </a:p>
          <a:p>
            <a:pPr marL="457200" indent="-317500" defTabSz="457200">
              <a:lnSpc>
                <a:spcPct val="100000"/>
              </a:lnSpc>
              <a:spcBef>
                <a:spcPts val="0"/>
              </a:spcBef>
              <a:buClr>
                <a:srgbClr val="202122"/>
              </a:buClr>
              <a:buSzPct val="100000"/>
              <a:buFont typeface="Helvetica"/>
              <a:buAutoNum type="arabicPeriod" startAt="1"/>
              <a:defRPr sz="6200">
                <a:solidFill>
                  <a:srgbClr val="202122"/>
                </a:solidFill>
                <a:latin typeface="Times New Roman"/>
                <a:ea typeface="Times New Roman"/>
                <a:cs typeface="Times New Roman"/>
                <a:sym typeface="Times New Roman"/>
              </a:defRPr>
            </a:pPr>
            <a:r>
              <a:t>несистемно-оппозиционные</a:t>
            </a:r>
          </a:p>
          <a:p>
            <a:pPr marL="457200" indent="-317500" defTabSz="457200">
              <a:lnSpc>
                <a:spcPct val="100000"/>
              </a:lnSpc>
              <a:spcBef>
                <a:spcPts val="0"/>
              </a:spcBef>
              <a:buClr>
                <a:srgbClr val="202122"/>
              </a:buClr>
              <a:buSzPct val="100000"/>
              <a:buFont typeface="Helvetica"/>
              <a:buAutoNum type="arabicPeriod" startAt="1"/>
              <a:defRPr sz="6200">
                <a:solidFill>
                  <a:srgbClr val="202122"/>
                </a:solidFill>
                <a:latin typeface="Times New Roman"/>
                <a:ea typeface="Times New Roman"/>
                <a:cs typeface="Times New Roman"/>
                <a:sym typeface="Times New Roman"/>
              </a:defRPr>
            </a:pPr>
            <a:r>
              <a:t>маргинальные</a:t>
            </a:r>
          </a:p>
        </p:txBody>
      </p:sp>
      <p:pic>
        <p:nvPicPr>
          <p:cNvPr id="183" name="unnamed.jpg" descr="unnamed.jpg"/>
          <p:cNvPicPr>
            <a:picLocks noChangeAspect="1"/>
          </p:cNvPicPr>
          <p:nvPr>
            <p:ph type="pic" idx="22"/>
          </p:nvPr>
        </p:nvPicPr>
        <p:blipFill>
          <a:blip r:embed="rId2">
            <a:extLst/>
          </a:blip>
          <a:srcRect l="9111" t="13043" r="1591" b="6088"/>
          <a:stretch>
            <a:fillRect/>
          </a:stretch>
        </p:blipFill>
        <p:spPr>
          <a:xfrm>
            <a:off x="11689630" y="2809676"/>
            <a:ext cx="11920757" cy="8096713"/>
          </a:xfrm>
          <a:prstGeom prst="rect">
            <a:avLst/>
          </a:prstGeom>
        </p:spPr>
      </p:pic>
      <p:sp>
        <p:nvSpPr>
          <p:cNvPr id="184" name="Классификация"/>
          <p:cNvSpPr txBox="1"/>
          <p:nvPr>
            <p:ph type="title"/>
          </p:nvPr>
        </p:nvSpPr>
        <p:spPr>
          <a:prstGeom prst="rect">
            <a:avLst/>
          </a:prstGeom>
        </p:spPr>
        <p:txBody>
          <a:bodyPr/>
          <a:lstStyle/>
          <a:p>
            <a:pPr/>
            <a:r>
              <a:t>Классификация </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6" name="По месту в партийном спектре:"/>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lvl1pPr defTabSz="457200">
              <a:defRPr b="0" sz="4000">
                <a:solidFill>
                  <a:srgbClr val="202122"/>
                </a:solidFill>
                <a:latin typeface="Helvetica"/>
                <a:ea typeface="Helvetica"/>
                <a:cs typeface="Helvetica"/>
                <a:sym typeface="Helvetica"/>
              </a:defRPr>
            </a:lvl1pPr>
          </a:lstStyle>
          <a:p>
            <a:pPr/>
            <a:r>
              <a:t>По месту в партийном спектре:</a:t>
            </a:r>
          </a:p>
        </p:txBody>
      </p:sp>
      <p:sp>
        <p:nvSpPr>
          <p:cNvPr id="187" name="правые…"/>
          <p:cNvSpPr txBox="1"/>
          <p:nvPr>
            <p:ph type="body" sz="half" idx="1"/>
          </p:nvPr>
        </p:nvSpPr>
        <p:spPr>
          <a:prstGeom prst="rect">
            <a:avLst/>
          </a:prstGeom>
        </p:spPr>
        <p:txBody>
          <a:bodyPr/>
          <a:lstStyle/>
          <a:p>
            <a:pPr marL="457200" indent="-317500" defTabSz="457200">
              <a:lnSpc>
                <a:spcPct val="100000"/>
              </a:lnSpc>
              <a:spcBef>
                <a:spcPts val="0"/>
              </a:spcBef>
              <a:buClr>
                <a:srgbClr val="202122"/>
              </a:buClr>
              <a:buSzPct val="100000"/>
              <a:buFont typeface="Helvetica"/>
              <a:buAutoNum type="arabicPeriod" startAt="1"/>
              <a:defRPr sz="5200">
                <a:solidFill>
                  <a:srgbClr val="202122"/>
                </a:solidFill>
                <a:latin typeface="Times New Roman"/>
                <a:ea typeface="Times New Roman"/>
                <a:cs typeface="Times New Roman"/>
                <a:sym typeface="Times New Roman"/>
              </a:defRPr>
            </a:pPr>
            <a:r>
              <a:t>правые</a:t>
            </a:r>
          </a:p>
          <a:p>
            <a:pPr marL="457200" indent="-317500" defTabSz="457200">
              <a:lnSpc>
                <a:spcPct val="100000"/>
              </a:lnSpc>
              <a:spcBef>
                <a:spcPts val="0"/>
              </a:spcBef>
              <a:buClr>
                <a:srgbClr val="202122"/>
              </a:buClr>
              <a:buSzPct val="100000"/>
              <a:buFont typeface="Helvetica"/>
              <a:buAutoNum type="arabicPeriod" startAt="1"/>
              <a:defRPr sz="5200">
                <a:solidFill>
                  <a:srgbClr val="202122"/>
                </a:solidFill>
                <a:latin typeface="Times New Roman"/>
                <a:ea typeface="Times New Roman"/>
                <a:cs typeface="Times New Roman"/>
                <a:sym typeface="Times New Roman"/>
              </a:defRPr>
            </a:pPr>
            <a:r>
              <a:t>центристы</a:t>
            </a:r>
          </a:p>
          <a:p>
            <a:pPr marL="457200" indent="-317500" defTabSz="457200">
              <a:lnSpc>
                <a:spcPct val="100000"/>
              </a:lnSpc>
              <a:spcBef>
                <a:spcPts val="0"/>
              </a:spcBef>
              <a:buClr>
                <a:srgbClr val="202122"/>
              </a:buClr>
              <a:buSzPct val="100000"/>
              <a:buFont typeface="Helvetica"/>
              <a:buAutoNum type="arabicPeriod" startAt="1"/>
              <a:defRPr sz="5200">
                <a:solidFill>
                  <a:srgbClr val="202122"/>
                </a:solidFill>
                <a:latin typeface="Times New Roman"/>
                <a:ea typeface="Times New Roman"/>
                <a:cs typeface="Times New Roman"/>
                <a:sym typeface="Times New Roman"/>
              </a:defRPr>
            </a:pPr>
            <a:r>
              <a:t>левые</a:t>
            </a:r>
          </a:p>
          <a:p>
            <a:pPr marL="457200" indent="-317500" defTabSz="457200">
              <a:lnSpc>
                <a:spcPct val="100000"/>
              </a:lnSpc>
              <a:spcBef>
                <a:spcPts val="0"/>
              </a:spcBef>
              <a:buClr>
                <a:srgbClr val="202122"/>
              </a:buClr>
              <a:buSzPct val="100000"/>
              <a:buFont typeface="Helvetica"/>
              <a:buAutoNum type="arabicPeriod" startAt="1"/>
              <a:defRPr sz="5200">
                <a:solidFill>
                  <a:srgbClr val="202122"/>
                </a:solidFill>
                <a:latin typeface="Times New Roman"/>
                <a:ea typeface="Times New Roman"/>
                <a:cs typeface="Times New Roman"/>
                <a:sym typeface="Times New Roman"/>
              </a:defRPr>
            </a:pPr>
            <a:r>
              <a:t>смешанные</a:t>
            </a:r>
          </a:p>
          <a:p>
            <a:pPr marL="457200" indent="-317500" defTabSz="457200">
              <a:lnSpc>
                <a:spcPct val="100000"/>
              </a:lnSpc>
              <a:spcBef>
                <a:spcPts val="0"/>
              </a:spcBef>
              <a:buClr>
                <a:srgbClr val="202122"/>
              </a:buClr>
              <a:buSzPct val="100000"/>
              <a:buFont typeface="Helvetica"/>
              <a:buAutoNum type="arabicPeriod" startAt="1"/>
              <a:defRPr sz="5200">
                <a:solidFill>
                  <a:srgbClr val="202122"/>
                </a:solidFill>
                <a:latin typeface="Times New Roman"/>
                <a:ea typeface="Times New Roman"/>
                <a:cs typeface="Times New Roman"/>
                <a:sym typeface="Times New Roman"/>
              </a:defRPr>
            </a:pPr>
            <a:r>
              <a:t>радикальные (ультраправые и ультралевые)</a:t>
            </a:r>
          </a:p>
        </p:txBody>
      </p:sp>
      <p:pic>
        <p:nvPicPr>
          <p:cNvPr id="188" name="566942.jpg" descr="566942.jpg"/>
          <p:cNvPicPr>
            <a:picLocks noChangeAspect="1"/>
          </p:cNvPicPr>
          <p:nvPr>
            <p:ph type="pic" idx="22"/>
          </p:nvPr>
        </p:nvPicPr>
        <p:blipFill>
          <a:blip r:embed="rId2">
            <a:extLst/>
          </a:blip>
          <a:srcRect l="1488" t="0" r="1488" b="0"/>
          <a:stretch>
            <a:fillRect/>
          </a:stretch>
        </p:blipFill>
        <p:spPr>
          <a:xfrm>
            <a:off x="10725112" y="1783345"/>
            <a:ext cx="13417141" cy="9777845"/>
          </a:xfrm>
          <a:prstGeom prst="rect">
            <a:avLst/>
          </a:prstGeom>
        </p:spPr>
      </p:pic>
      <p:sp>
        <p:nvSpPr>
          <p:cNvPr id="189" name="Классификация"/>
          <p:cNvSpPr txBox="1"/>
          <p:nvPr>
            <p:ph type="title"/>
          </p:nvPr>
        </p:nvSpPr>
        <p:spPr>
          <a:xfrm>
            <a:off x="1014121" y="736073"/>
            <a:ext cx="9779001" cy="1435101"/>
          </a:xfrm>
          <a:prstGeom prst="rect">
            <a:avLst/>
          </a:prstGeom>
        </p:spPr>
        <p:txBody>
          <a:bodyPr/>
          <a:lstStyle/>
          <a:p>
            <a:pPr/>
            <a:r>
              <a:t>Классификация </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30_BasicColor">
  <a:themeElements>
    <a:clrScheme name="30_BasicColor">
      <a:dk1>
        <a:srgbClr val="5E5E5E"/>
      </a:dk1>
      <a:lt1>
        <a:srgbClr val="003462"/>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30_BasicColor">
      <a:majorFont>
        <a:latin typeface="Helvetica Neue"/>
        <a:ea typeface="Helvetica Neue"/>
        <a:cs typeface="Helvetica Neue"/>
      </a:majorFont>
      <a:minorFont>
        <a:latin typeface="Helvetica Neue"/>
        <a:ea typeface="Helvetica Neue"/>
        <a:cs typeface="Helvetica Neue"/>
      </a:minorFont>
    </a:fontScheme>
    <a:fmtScheme name="30_BasicCol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30_BasicColor">
  <a:themeElements>
    <a:clrScheme name="30_BasicColor">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30_BasicColor">
      <a:majorFont>
        <a:latin typeface="Helvetica Neue"/>
        <a:ea typeface="Helvetica Neue"/>
        <a:cs typeface="Helvetica Neue"/>
      </a:majorFont>
      <a:minorFont>
        <a:latin typeface="Helvetica Neue"/>
        <a:ea typeface="Helvetica Neue"/>
        <a:cs typeface="Helvetica Neue"/>
      </a:minorFont>
    </a:fontScheme>
    <a:fmtScheme name="30_BasicCol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