
<file path=[Content_Types].xml><?xml version="1.0" encoding="utf-8"?>
<Types xmlns="http://schemas.openxmlformats.org/package/2006/content-types">
  <Default Extension="bin" ContentType="audio/unknown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10" r:id="rId2"/>
    <p:sldMasterId id="2147483723" r:id="rId3"/>
  </p:sldMasterIdLst>
  <p:notesMasterIdLst>
    <p:notesMasterId r:id="rId42"/>
  </p:notesMasterIdLst>
  <p:sldIdLst>
    <p:sldId id="256" r:id="rId4"/>
    <p:sldId id="293" r:id="rId5"/>
    <p:sldId id="295" r:id="rId6"/>
    <p:sldId id="296" r:id="rId7"/>
    <p:sldId id="259" r:id="rId8"/>
    <p:sldId id="263" r:id="rId9"/>
    <p:sldId id="297" r:id="rId10"/>
    <p:sldId id="260" r:id="rId11"/>
    <p:sldId id="261" r:id="rId12"/>
    <p:sldId id="262" r:id="rId13"/>
    <p:sldId id="299" r:id="rId14"/>
    <p:sldId id="294" r:id="rId15"/>
    <p:sldId id="300" r:id="rId16"/>
    <p:sldId id="301" r:id="rId17"/>
    <p:sldId id="307" r:id="rId18"/>
    <p:sldId id="305" r:id="rId19"/>
    <p:sldId id="266" r:id="rId20"/>
    <p:sldId id="267" r:id="rId21"/>
    <p:sldId id="288" r:id="rId22"/>
    <p:sldId id="275" r:id="rId23"/>
    <p:sldId id="308" r:id="rId24"/>
    <p:sldId id="306" r:id="rId25"/>
    <p:sldId id="309" r:id="rId26"/>
    <p:sldId id="310" r:id="rId27"/>
    <p:sldId id="269" r:id="rId28"/>
    <p:sldId id="311" r:id="rId29"/>
    <p:sldId id="271" r:id="rId30"/>
    <p:sldId id="272" r:id="rId31"/>
    <p:sldId id="312" r:id="rId32"/>
    <p:sldId id="283" r:id="rId33"/>
    <p:sldId id="289" r:id="rId34"/>
    <p:sldId id="274" r:id="rId35"/>
    <p:sldId id="276" r:id="rId36"/>
    <p:sldId id="280" r:id="rId37"/>
    <p:sldId id="284" r:id="rId38"/>
    <p:sldId id="287" r:id="rId39"/>
    <p:sldId id="313" r:id="rId40"/>
    <p:sldId id="291" r:id="rId4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1955"/>
    <a:srgbClr val="EF7DD9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82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845852-2EDA-497C-9447-B6908A637321}" type="doc">
      <dgm:prSet loTypeId="urn:microsoft.com/office/officeart/2005/8/layout/default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5580BF61-101A-401D-8109-41175F129D7B}">
      <dgm:prSet phldrT="[Текст]"/>
      <dgm:spPr/>
      <dgm:t>
        <a:bodyPr/>
        <a:lstStyle/>
        <a:p>
          <a:r>
            <a:rPr lang="ru-RU" b="1" dirty="0"/>
            <a:t>РЕЖИМ</a:t>
          </a:r>
          <a:br>
            <a:rPr lang="ru-RU" b="1" dirty="0"/>
          </a:br>
          <a:r>
            <a:rPr lang="ru-RU" b="1" dirty="0"/>
            <a:t>ДНЯ</a:t>
          </a:r>
        </a:p>
      </dgm:t>
    </dgm:pt>
    <dgm:pt modelId="{B5ABC9FF-B354-4731-A8AB-F79ED51D17B7}" type="parTrans" cxnId="{2C1FFB8D-7280-4C89-98C7-3AF933F84634}">
      <dgm:prSet/>
      <dgm:spPr/>
      <dgm:t>
        <a:bodyPr/>
        <a:lstStyle/>
        <a:p>
          <a:endParaRPr lang="ru-RU"/>
        </a:p>
      </dgm:t>
    </dgm:pt>
    <dgm:pt modelId="{1ED556AD-CACC-4B7F-9C3E-D2A7C6536B1F}" type="sibTrans" cxnId="{2C1FFB8D-7280-4C89-98C7-3AF933F84634}">
      <dgm:prSet/>
      <dgm:spPr/>
      <dgm:t>
        <a:bodyPr/>
        <a:lstStyle/>
        <a:p>
          <a:endParaRPr lang="ru-RU"/>
        </a:p>
      </dgm:t>
    </dgm:pt>
    <dgm:pt modelId="{935691C4-44ED-451A-8D42-969F9A39B8C6}">
      <dgm:prSet phldrT="[Текст]" phldr="1"/>
      <dgm:spPr/>
      <dgm:t>
        <a:bodyPr/>
        <a:lstStyle/>
        <a:p>
          <a:endParaRPr lang="ru-RU"/>
        </a:p>
      </dgm:t>
    </dgm:pt>
    <dgm:pt modelId="{87D8FF3C-120F-42F4-A43C-AE7CD5B2F921}" type="parTrans" cxnId="{F32EBDAC-13D3-477E-A635-BE44A166473A}">
      <dgm:prSet/>
      <dgm:spPr/>
      <dgm:t>
        <a:bodyPr/>
        <a:lstStyle/>
        <a:p>
          <a:endParaRPr lang="ru-RU"/>
        </a:p>
      </dgm:t>
    </dgm:pt>
    <dgm:pt modelId="{9A5B8CCF-3343-43DF-80FB-57B5BD4D9ECF}" type="sibTrans" cxnId="{F32EBDAC-13D3-477E-A635-BE44A166473A}">
      <dgm:prSet/>
      <dgm:spPr/>
      <dgm:t>
        <a:bodyPr/>
        <a:lstStyle/>
        <a:p>
          <a:endParaRPr lang="ru-RU"/>
        </a:p>
      </dgm:t>
    </dgm:pt>
    <dgm:pt modelId="{EA15CDB9-458A-4EBB-A579-80C1A25A8AC2}">
      <dgm:prSet phldrT="[Текст]" phldr="1"/>
      <dgm:spPr/>
      <dgm:t>
        <a:bodyPr/>
        <a:lstStyle/>
        <a:p>
          <a:endParaRPr lang="ru-RU"/>
        </a:p>
      </dgm:t>
    </dgm:pt>
    <dgm:pt modelId="{0CA514F4-6581-4360-82B9-1717F2D4052B}" type="parTrans" cxnId="{6A4BA4C5-2D58-4EEC-B6D0-CBE9949202C3}">
      <dgm:prSet/>
      <dgm:spPr/>
      <dgm:t>
        <a:bodyPr/>
        <a:lstStyle/>
        <a:p>
          <a:endParaRPr lang="ru-RU"/>
        </a:p>
      </dgm:t>
    </dgm:pt>
    <dgm:pt modelId="{494520DD-FA41-4CFA-97A2-A48298F70D4D}" type="sibTrans" cxnId="{6A4BA4C5-2D58-4EEC-B6D0-CBE9949202C3}">
      <dgm:prSet/>
      <dgm:spPr/>
      <dgm:t>
        <a:bodyPr/>
        <a:lstStyle/>
        <a:p>
          <a:endParaRPr lang="ru-RU"/>
        </a:p>
      </dgm:t>
    </dgm:pt>
    <dgm:pt modelId="{E4D732B2-3F46-4E1D-8852-580DDFD19B63}">
      <dgm:prSet phldrT="[Текст]" phldr="1"/>
      <dgm:spPr/>
      <dgm:t>
        <a:bodyPr/>
        <a:lstStyle/>
        <a:p>
          <a:endParaRPr lang="ru-RU" dirty="0"/>
        </a:p>
      </dgm:t>
    </dgm:pt>
    <dgm:pt modelId="{41010CD7-E3EA-40C7-83A3-9B896AA9BF15}" type="parTrans" cxnId="{33474A4D-9BAD-4C6E-BBEB-2B9FBCC54EAD}">
      <dgm:prSet/>
      <dgm:spPr/>
      <dgm:t>
        <a:bodyPr/>
        <a:lstStyle/>
        <a:p>
          <a:endParaRPr lang="ru-RU"/>
        </a:p>
      </dgm:t>
    </dgm:pt>
    <dgm:pt modelId="{32DD0B3B-328C-4AAD-8973-26E0A6C6E673}" type="sibTrans" cxnId="{33474A4D-9BAD-4C6E-BBEB-2B9FBCC54EAD}">
      <dgm:prSet/>
      <dgm:spPr/>
      <dgm:t>
        <a:bodyPr/>
        <a:lstStyle/>
        <a:p>
          <a:endParaRPr lang="ru-RU"/>
        </a:p>
      </dgm:t>
    </dgm:pt>
    <dgm:pt modelId="{F48ED077-18AB-4FC6-A5EA-C23597250C5B}">
      <dgm:prSet phldrT="[Текст]" phldr="1"/>
      <dgm:spPr/>
      <dgm:t>
        <a:bodyPr/>
        <a:lstStyle/>
        <a:p>
          <a:endParaRPr lang="ru-RU"/>
        </a:p>
      </dgm:t>
    </dgm:pt>
    <dgm:pt modelId="{5057029F-C695-4BF9-B33D-0D44ABE5A967}" type="parTrans" cxnId="{C8DAB458-AC47-4F2E-8874-C42FAEB14911}">
      <dgm:prSet/>
      <dgm:spPr/>
      <dgm:t>
        <a:bodyPr/>
        <a:lstStyle/>
        <a:p>
          <a:endParaRPr lang="ru-RU"/>
        </a:p>
      </dgm:t>
    </dgm:pt>
    <dgm:pt modelId="{750A11DB-86F1-4392-BC54-B98BA935EA50}" type="sibTrans" cxnId="{C8DAB458-AC47-4F2E-8874-C42FAEB14911}">
      <dgm:prSet/>
      <dgm:spPr/>
      <dgm:t>
        <a:bodyPr/>
        <a:lstStyle/>
        <a:p>
          <a:endParaRPr lang="ru-RU"/>
        </a:p>
      </dgm:t>
    </dgm:pt>
    <dgm:pt modelId="{10227CA3-4999-43DF-A346-43B431B7E00A}" type="pres">
      <dgm:prSet presAssocID="{0B845852-2EDA-497C-9447-B6908A637321}" presName="diagram" presStyleCnt="0">
        <dgm:presLayoutVars>
          <dgm:dir/>
          <dgm:resizeHandles val="exact"/>
        </dgm:presLayoutVars>
      </dgm:prSet>
      <dgm:spPr/>
    </dgm:pt>
    <dgm:pt modelId="{CBF14891-705F-4CF1-97C4-BE42B267D555}" type="pres">
      <dgm:prSet presAssocID="{5580BF61-101A-401D-8109-41175F129D7B}" presName="node" presStyleLbl="node1" presStyleIdx="0" presStyleCnt="5">
        <dgm:presLayoutVars>
          <dgm:bulletEnabled val="1"/>
        </dgm:presLayoutVars>
      </dgm:prSet>
      <dgm:spPr/>
    </dgm:pt>
    <dgm:pt modelId="{A6F66CFB-0F40-4B17-8A4D-702F58BC07D7}" type="pres">
      <dgm:prSet presAssocID="{1ED556AD-CACC-4B7F-9C3E-D2A7C6536B1F}" presName="sibTrans" presStyleCnt="0"/>
      <dgm:spPr/>
    </dgm:pt>
    <dgm:pt modelId="{5CB77C5A-D645-4A72-8E04-C6C9B84ACFC9}" type="pres">
      <dgm:prSet presAssocID="{935691C4-44ED-451A-8D42-969F9A39B8C6}" presName="node" presStyleLbl="node1" presStyleIdx="1" presStyleCnt="5">
        <dgm:presLayoutVars>
          <dgm:bulletEnabled val="1"/>
        </dgm:presLayoutVars>
      </dgm:prSet>
      <dgm:spPr/>
    </dgm:pt>
    <dgm:pt modelId="{D5C43EC8-45D5-463A-BE08-7C8EB769A5DE}" type="pres">
      <dgm:prSet presAssocID="{9A5B8CCF-3343-43DF-80FB-57B5BD4D9ECF}" presName="sibTrans" presStyleCnt="0"/>
      <dgm:spPr/>
    </dgm:pt>
    <dgm:pt modelId="{D2005298-FBCF-4750-BD1B-2307D098E07C}" type="pres">
      <dgm:prSet presAssocID="{EA15CDB9-458A-4EBB-A579-80C1A25A8AC2}" presName="node" presStyleLbl="node1" presStyleIdx="2" presStyleCnt="5">
        <dgm:presLayoutVars>
          <dgm:bulletEnabled val="1"/>
        </dgm:presLayoutVars>
      </dgm:prSet>
      <dgm:spPr/>
    </dgm:pt>
    <dgm:pt modelId="{93A4216A-F78F-48DC-BCA6-112880384A35}" type="pres">
      <dgm:prSet presAssocID="{494520DD-FA41-4CFA-97A2-A48298F70D4D}" presName="sibTrans" presStyleCnt="0"/>
      <dgm:spPr/>
    </dgm:pt>
    <dgm:pt modelId="{92285712-9196-47AF-A0C2-864832B5B0D8}" type="pres">
      <dgm:prSet presAssocID="{E4D732B2-3F46-4E1D-8852-580DDFD19B63}" presName="node" presStyleLbl="node1" presStyleIdx="3" presStyleCnt="5">
        <dgm:presLayoutVars>
          <dgm:bulletEnabled val="1"/>
        </dgm:presLayoutVars>
      </dgm:prSet>
      <dgm:spPr/>
    </dgm:pt>
    <dgm:pt modelId="{19E52E61-5520-43E4-B106-1ADF3F41194E}" type="pres">
      <dgm:prSet presAssocID="{32DD0B3B-328C-4AAD-8973-26E0A6C6E673}" presName="sibTrans" presStyleCnt="0"/>
      <dgm:spPr/>
    </dgm:pt>
    <dgm:pt modelId="{742BD263-E18D-40C0-81E8-5242C9A6CB41}" type="pres">
      <dgm:prSet presAssocID="{F48ED077-18AB-4FC6-A5EA-C23597250C5B}" presName="node" presStyleLbl="node1" presStyleIdx="4" presStyleCnt="5">
        <dgm:presLayoutVars>
          <dgm:bulletEnabled val="1"/>
        </dgm:presLayoutVars>
      </dgm:prSet>
      <dgm:spPr/>
    </dgm:pt>
  </dgm:ptLst>
  <dgm:cxnLst>
    <dgm:cxn modelId="{2597BD04-E0AF-4E81-ADD3-FA3FDF0A96F3}" type="presOf" srcId="{0B845852-2EDA-497C-9447-B6908A637321}" destId="{10227CA3-4999-43DF-A346-43B431B7E00A}" srcOrd="0" destOrd="0" presId="urn:microsoft.com/office/officeart/2005/8/layout/default"/>
    <dgm:cxn modelId="{26F6FA14-53E5-481B-BB95-F6A0AE1BB6FE}" type="presOf" srcId="{E4D732B2-3F46-4E1D-8852-580DDFD19B63}" destId="{92285712-9196-47AF-A0C2-864832B5B0D8}" srcOrd="0" destOrd="0" presId="urn:microsoft.com/office/officeart/2005/8/layout/default"/>
    <dgm:cxn modelId="{33474A4D-9BAD-4C6E-BBEB-2B9FBCC54EAD}" srcId="{0B845852-2EDA-497C-9447-B6908A637321}" destId="{E4D732B2-3F46-4E1D-8852-580DDFD19B63}" srcOrd="3" destOrd="0" parTransId="{41010CD7-E3EA-40C7-83A3-9B896AA9BF15}" sibTransId="{32DD0B3B-328C-4AAD-8973-26E0A6C6E673}"/>
    <dgm:cxn modelId="{C8DAB458-AC47-4F2E-8874-C42FAEB14911}" srcId="{0B845852-2EDA-497C-9447-B6908A637321}" destId="{F48ED077-18AB-4FC6-A5EA-C23597250C5B}" srcOrd="4" destOrd="0" parTransId="{5057029F-C695-4BF9-B33D-0D44ABE5A967}" sibTransId="{750A11DB-86F1-4392-BC54-B98BA935EA50}"/>
    <dgm:cxn modelId="{2C1FFB8D-7280-4C89-98C7-3AF933F84634}" srcId="{0B845852-2EDA-497C-9447-B6908A637321}" destId="{5580BF61-101A-401D-8109-41175F129D7B}" srcOrd="0" destOrd="0" parTransId="{B5ABC9FF-B354-4731-A8AB-F79ED51D17B7}" sibTransId="{1ED556AD-CACC-4B7F-9C3E-D2A7C6536B1F}"/>
    <dgm:cxn modelId="{F32EBDAC-13D3-477E-A635-BE44A166473A}" srcId="{0B845852-2EDA-497C-9447-B6908A637321}" destId="{935691C4-44ED-451A-8D42-969F9A39B8C6}" srcOrd="1" destOrd="0" parTransId="{87D8FF3C-120F-42F4-A43C-AE7CD5B2F921}" sibTransId="{9A5B8CCF-3343-43DF-80FB-57B5BD4D9ECF}"/>
    <dgm:cxn modelId="{561A91BD-ED46-45AB-AEA9-BB4608A95CF8}" type="presOf" srcId="{EA15CDB9-458A-4EBB-A579-80C1A25A8AC2}" destId="{D2005298-FBCF-4750-BD1B-2307D098E07C}" srcOrd="0" destOrd="0" presId="urn:microsoft.com/office/officeart/2005/8/layout/default"/>
    <dgm:cxn modelId="{6A4BA4C5-2D58-4EEC-B6D0-CBE9949202C3}" srcId="{0B845852-2EDA-497C-9447-B6908A637321}" destId="{EA15CDB9-458A-4EBB-A579-80C1A25A8AC2}" srcOrd="2" destOrd="0" parTransId="{0CA514F4-6581-4360-82B9-1717F2D4052B}" sibTransId="{494520DD-FA41-4CFA-97A2-A48298F70D4D}"/>
    <dgm:cxn modelId="{95CC31CD-C72B-41FC-8545-0186583A85DF}" type="presOf" srcId="{935691C4-44ED-451A-8D42-969F9A39B8C6}" destId="{5CB77C5A-D645-4A72-8E04-C6C9B84ACFC9}" srcOrd="0" destOrd="0" presId="urn:microsoft.com/office/officeart/2005/8/layout/default"/>
    <dgm:cxn modelId="{7A5172DE-2289-4A09-A808-9E3BB763AF1C}" type="presOf" srcId="{5580BF61-101A-401D-8109-41175F129D7B}" destId="{CBF14891-705F-4CF1-97C4-BE42B267D555}" srcOrd="0" destOrd="0" presId="urn:microsoft.com/office/officeart/2005/8/layout/default"/>
    <dgm:cxn modelId="{C1ABB3FD-1070-4EA5-BE60-77D8E829E026}" type="presOf" srcId="{F48ED077-18AB-4FC6-A5EA-C23597250C5B}" destId="{742BD263-E18D-40C0-81E8-5242C9A6CB41}" srcOrd="0" destOrd="0" presId="urn:microsoft.com/office/officeart/2005/8/layout/default"/>
    <dgm:cxn modelId="{88BEC5F6-7812-48AA-8A18-EF58F5329A7F}" type="presParOf" srcId="{10227CA3-4999-43DF-A346-43B431B7E00A}" destId="{CBF14891-705F-4CF1-97C4-BE42B267D555}" srcOrd="0" destOrd="0" presId="urn:microsoft.com/office/officeart/2005/8/layout/default"/>
    <dgm:cxn modelId="{14BDE4D5-94D2-4F3E-B69C-12ED40C350E1}" type="presParOf" srcId="{10227CA3-4999-43DF-A346-43B431B7E00A}" destId="{A6F66CFB-0F40-4B17-8A4D-702F58BC07D7}" srcOrd="1" destOrd="0" presId="urn:microsoft.com/office/officeart/2005/8/layout/default"/>
    <dgm:cxn modelId="{EE6A2D8C-E549-4DC0-BAC7-08369D47F48B}" type="presParOf" srcId="{10227CA3-4999-43DF-A346-43B431B7E00A}" destId="{5CB77C5A-D645-4A72-8E04-C6C9B84ACFC9}" srcOrd="2" destOrd="0" presId="urn:microsoft.com/office/officeart/2005/8/layout/default"/>
    <dgm:cxn modelId="{92A15CFF-0F5D-49CD-8986-5B4D23DF8817}" type="presParOf" srcId="{10227CA3-4999-43DF-A346-43B431B7E00A}" destId="{D5C43EC8-45D5-463A-BE08-7C8EB769A5DE}" srcOrd="3" destOrd="0" presId="urn:microsoft.com/office/officeart/2005/8/layout/default"/>
    <dgm:cxn modelId="{C5077772-A7C2-40C7-B976-00C1223F7A66}" type="presParOf" srcId="{10227CA3-4999-43DF-A346-43B431B7E00A}" destId="{D2005298-FBCF-4750-BD1B-2307D098E07C}" srcOrd="4" destOrd="0" presId="urn:microsoft.com/office/officeart/2005/8/layout/default"/>
    <dgm:cxn modelId="{08958545-19DE-49D3-A8C4-048A4D59CE98}" type="presParOf" srcId="{10227CA3-4999-43DF-A346-43B431B7E00A}" destId="{93A4216A-F78F-48DC-BCA6-112880384A35}" srcOrd="5" destOrd="0" presId="urn:microsoft.com/office/officeart/2005/8/layout/default"/>
    <dgm:cxn modelId="{494EB5E5-B995-405B-8A77-0A2B9532BD49}" type="presParOf" srcId="{10227CA3-4999-43DF-A346-43B431B7E00A}" destId="{92285712-9196-47AF-A0C2-864832B5B0D8}" srcOrd="6" destOrd="0" presId="urn:microsoft.com/office/officeart/2005/8/layout/default"/>
    <dgm:cxn modelId="{B42C9EB9-4A8A-4F51-8A63-8DEFC2DDA89A}" type="presParOf" srcId="{10227CA3-4999-43DF-A346-43B431B7E00A}" destId="{19E52E61-5520-43E4-B106-1ADF3F41194E}" srcOrd="7" destOrd="0" presId="urn:microsoft.com/office/officeart/2005/8/layout/default"/>
    <dgm:cxn modelId="{40ED0FF6-5D33-4C3A-91BE-2BD4CD75AF8C}" type="presParOf" srcId="{10227CA3-4999-43DF-A346-43B431B7E00A}" destId="{742BD263-E18D-40C0-81E8-5242C9A6CB41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F7D1E9-00C5-4809-BB3B-F4B2286B1132}" type="doc">
      <dgm:prSet loTypeId="urn:microsoft.com/office/officeart/2005/8/layout/default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B5DE4FD6-E2CA-4737-B447-4E9D78BC8389}">
      <dgm:prSet phldrT="[Текст]"/>
      <dgm:spPr/>
      <dgm:t>
        <a:bodyPr/>
        <a:lstStyle/>
        <a:p>
          <a:r>
            <a:rPr lang="ru-RU" b="1" dirty="0"/>
            <a:t>РЕЖИМ</a:t>
          </a:r>
          <a:br>
            <a:rPr lang="ru-RU" b="1" dirty="0"/>
          </a:br>
          <a:r>
            <a:rPr lang="ru-RU" b="1" dirty="0"/>
            <a:t>ДНЯ</a:t>
          </a:r>
        </a:p>
      </dgm:t>
    </dgm:pt>
    <dgm:pt modelId="{BF14CCE3-F924-4CFF-AD5B-37C1C4918C31}" type="parTrans" cxnId="{4E9F3A57-F6BA-42CA-8349-2D4BB3F0CD47}">
      <dgm:prSet/>
      <dgm:spPr/>
      <dgm:t>
        <a:bodyPr/>
        <a:lstStyle/>
        <a:p>
          <a:endParaRPr lang="ru-RU"/>
        </a:p>
      </dgm:t>
    </dgm:pt>
    <dgm:pt modelId="{8C01F340-080B-453F-B443-6D4BA981444C}" type="sibTrans" cxnId="{4E9F3A57-F6BA-42CA-8349-2D4BB3F0CD47}">
      <dgm:prSet/>
      <dgm:spPr/>
      <dgm:t>
        <a:bodyPr/>
        <a:lstStyle/>
        <a:p>
          <a:endParaRPr lang="ru-RU"/>
        </a:p>
      </dgm:t>
    </dgm:pt>
    <dgm:pt modelId="{B2995704-E8BF-4852-B684-072DE9B34E71}">
      <dgm:prSet phldrT="[Текст]"/>
      <dgm:spPr/>
      <dgm:t>
        <a:bodyPr/>
        <a:lstStyle/>
        <a:p>
          <a:r>
            <a:rPr lang="ru-RU" b="1" dirty="0"/>
            <a:t>ПРАВИЛЬНОЕ</a:t>
          </a:r>
          <a:br>
            <a:rPr lang="ru-RU" b="1" dirty="0"/>
          </a:br>
          <a:r>
            <a:rPr lang="ru-RU" b="1" dirty="0"/>
            <a:t>ПИТАНИЕ</a:t>
          </a:r>
        </a:p>
      </dgm:t>
    </dgm:pt>
    <dgm:pt modelId="{D8D37DB2-B6D3-4041-939E-71F81AE384A3}" type="parTrans" cxnId="{A1B5FEBD-1BA3-4E8D-B436-88532B1B5088}">
      <dgm:prSet/>
      <dgm:spPr/>
      <dgm:t>
        <a:bodyPr/>
        <a:lstStyle/>
        <a:p>
          <a:endParaRPr lang="ru-RU"/>
        </a:p>
      </dgm:t>
    </dgm:pt>
    <dgm:pt modelId="{96ABFDF8-2E07-4976-8470-E8B74C95657C}" type="sibTrans" cxnId="{A1B5FEBD-1BA3-4E8D-B436-88532B1B5088}">
      <dgm:prSet/>
      <dgm:spPr/>
      <dgm:t>
        <a:bodyPr/>
        <a:lstStyle/>
        <a:p>
          <a:endParaRPr lang="ru-RU"/>
        </a:p>
      </dgm:t>
    </dgm:pt>
    <dgm:pt modelId="{D2120939-E979-4B65-9FFC-1804120F17AF}">
      <dgm:prSet phldrT="[Текст]" phldr="1"/>
      <dgm:spPr/>
      <dgm:t>
        <a:bodyPr/>
        <a:lstStyle/>
        <a:p>
          <a:endParaRPr lang="ru-RU" dirty="0"/>
        </a:p>
      </dgm:t>
    </dgm:pt>
    <dgm:pt modelId="{AD016681-FA1B-483E-9D5D-A6C8CF9E8C1D}" type="parTrans" cxnId="{DCE4C252-FDED-4A36-A22A-EC7BD8D2D4D7}">
      <dgm:prSet/>
      <dgm:spPr/>
      <dgm:t>
        <a:bodyPr/>
        <a:lstStyle/>
        <a:p>
          <a:endParaRPr lang="ru-RU"/>
        </a:p>
      </dgm:t>
    </dgm:pt>
    <dgm:pt modelId="{CD3D0110-F026-4F3F-848F-80829CDBF3FD}" type="sibTrans" cxnId="{DCE4C252-FDED-4A36-A22A-EC7BD8D2D4D7}">
      <dgm:prSet/>
      <dgm:spPr/>
      <dgm:t>
        <a:bodyPr/>
        <a:lstStyle/>
        <a:p>
          <a:endParaRPr lang="ru-RU"/>
        </a:p>
      </dgm:t>
    </dgm:pt>
    <dgm:pt modelId="{1AB5BA8E-1D53-4ABD-8435-E211D00E683D}">
      <dgm:prSet phldrT="[Текст]" phldr="1"/>
      <dgm:spPr/>
      <dgm:t>
        <a:bodyPr/>
        <a:lstStyle/>
        <a:p>
          <a:endParaRPr lang="ru-RU"/>
        </a:p>
      </dgm:t>
    </dgm:pt>
    <dgm:pt modelId="{376E1EC1-3674-4BB2-BD38-D8841D7AB652}" type="parTrans" cxnId="{B6B69A51-B5A2-4583-95F1-8C8FE41526FC}">
      <dgm:prSet/>
      <dgm:spPr/>
      <dgm:t>
        <a:bodyPr/>
        <a:lstStyle/>
        <a:p>
          <a:endParaRPr lang="ru-RU"/>
        </a:p>
      </dgm:t>
    </dgm:pt>
    <dgm:pt modelId="{576D4851-9856-4066-86C6-17E7593D4791}" type="sibTrans" cxnId="{B6B69A51-B5A2-4583-95F1-8C8FE41526FC}">
      <dgm:prSet/>
      <dgm:spPr/>
      <dgm:t>
        <a:bodyPr/>
        <a:lstStyle/>
        <a:p>
          <a:endParaRPr lang="ru-RU"/>
        </a:p>
      </dgm:t>
    </dgm:pt>
    <dgm:pt modelId="{C5C562D5-A1FF-4BBA-9279-E572488C4726}">
      <dgm:prSet phldrT="[Текст]" phldr="1"/>
      <dgm:spPr/>
      <dgm:t>
        <a:bodyPr/>
        <a:lstStyle/>
        <a:p>
          <a:endParaRPr lang="ru-RU"/>
        </a:p>
      </dgm:t>
    </dgm:pt>
    <dgm:pt modelId="{63B4300A-7C1B-48CA-A2F3-6097241F0B45}" type="parTrans" cxnId="{0B45673F-A7B6-45E5-86F1-413B7A767199}">
      <dgm:prSet/>
      <dgm:spPr/>
      <dgm:t>
        <a:bodyPr/>
        <a:lstStyle/>
        <a:p>
          <a:endParaRPr lang="ru-RU"/>
        </a:p>
      </dgm:t>
    </dgm:pt>
    <dgm:pt modelId="{E0B59014-5E81-4959-BC68-6CFD05630E47}" type="sibTrans" cxnId="{0B45673F-A7B6-45E5-86F1-413B7A767199}">
      <dgm:prSet/>
      <dgm:spPr/>
      <dgm:t>
        <a:bodyPr/>
        <a:lstStyle/>
        <a:p>
          <a:endParaRPr lang="ru-RU"/>
        </a:p>
      </dgm:t>
    </dgm:pt>
    <dgm:pt modelId="{FA2C4120-7F77-40C9-92A1-A16CD0391213}" type="pres">
      <dgm:prSet presAssocID="{2EF7D1E9-00C5-4809-BB3B-F4B2286B1132}" presName="diagram" presStyleCnt="0">
        <dgm:presLayoutVars>
          <dgm:dir/>
          <dgm:resizeHandles val="exact"/>
        </dgm:presLayoutVars>
      </dgm:prSet>
      <dgm:spPr/>
    </dgm:pt>
    <dgm:pt modelId="{90504C9F-A98B-4256-A832-FA3C91230DDC}" type="pres">
      <dgm:prSet presAssocID="{B5DE4FD6-E2CA-4737-B447-4E9D78BC8389}" presName="node" presStyleLbl="node1" presStyleIdx="0" presStyleCnt="5">
        <dgm:presLayoutVars>
          <dgm:bulletEnabled val="1"/>
        </dgm:presLayoutVars>
      </dgm:prSet>
      <dgm:spPr/>
    </dgm:pt>
    <dgm:pt modelId="{61B9EB28-8E1D-4CD2-812A-D91AAFF89D60}" type="pres">
      <dgm:prSet presAssocID="{8C01F340-080B-453F-B443-6D4BA981444C}" presName="sibTrans" presStyleCnt="0"/>
      <dgm:spPr/>
    </dgm:pt>
    <dgm:pt modelId="{A6B76E57-9D20-45E4-83D2-318B77FF75C9}" type="pres">
      <dgm:prSet presAssocID="{B2995704-E8BF-4852-B684-072DE9B34E71}" presName="node" presStyleLbl="node1" presStyleIdx="1" presStyleCnt="5">
        <dgm:presLayoutVars>
          <dgm:bulletEnabled val="1"/>
        </dgm:presLayoutVars>
      </dgm:prSet>
      <dgm:spPr/>
    </dgm:pt>
    <dgm:pt modelId="{48D014BC-9E71-437B-99F3-A8B8B5AF708D}" type="pres">
      <dgm:prSet presAssocID="{96ABFDF8-2E07-4976-8470-E8B74C95657C}" presName="sibTrans" presStyleCnt="0"/>
      <dgm:spPr/>
    </dgm:pt>
    <dgm:pt modelId="{451771BD-A800-4260-A121-97455F5E058A}" type="pres">
      <dgm:prSet presAssocID="{D2120939-E979-4B65-9FFC-1804120F17AF}" presName="node" presStyleLbl="node1" presStyleIdx="2" presStyleCnt="5">
        <dgm:presLayoutVars>
          <dgm:bulletEnabled val="1"/>
        </dgm:presLayoutVars>
      </dgm:prSet>
      <dgm:spPr/>
    </dgm:pt>
    <dgm:pt modelId="{5BE059FF-3718-46E0-A9CB-89AD6DA484F6}" type="pres">
      <dgm:prSet presAssocID="{CD3D0110-F026-4F3F-848F-80829CDBF3FD}" presName="sibTrans" presStyleCnt="0"/>
      <dgm:spPr/>
    </dgm:pt>
    <dgm:pt modelId="{DB4B9091-1781-42E0-B921-9849970B9AE5}" type="pres">
      <dgm:prSet presAssocID="{1AB5BA8E-1D53-4ABD-8435-E211D00E683D}" presName="node" presStyleLbl="node1" presStyleIdx="3" presStyleCnt="5">
        <dgm:presLayoutVars>
          <dgm:bulletEnabled val="1"/>
        </dgm:presLayoutVars>
      </dgm:prSet>
      <dgm:spPr/>
    </dgm:pt>
    <dgm:pt modelId="{3CBB154A-858C-4640-8ADD-6B33FB59D529}" type="pres">
      <dgm:prSet presAssocID="{576D4851-9856-4066-86C6-17E7593D4791}" presName="sibTrans" presStyleCnt="0"/>
      <dgm:spPr/>
    </dgm:pt>
    <dgm:pt modelId="{9A50D9D8-40CC-4ED1-AE35-34FD6444EB50}" type="pres">
      <dgm:prSet presAssocID="{C5C562D5-A1FF-4BBA-9279-E572488C4726}" presName="node" presStyleLbl="node1" presStyleIdx="4" presStyleCnt="5">
        <dgm:presLayoutVars>
          <dgm:bulletEnabled val="1"/>
        </dgm:presLayoutVars>
      </dgm:prSet>
      <dgm:spPr/>
    </dgm:pt>
  </dgm:ptLst>
  <dgm:cxnLst>
    <dgm:cxn modelId="{0B45673F-A7B6-45E5-86F1-413B7A767199}" srcId="{2EF7D1E9-00C5-4809-BB3B-F4B2286B1132}" destId="{C5C562D5-A1FF-4BBA-9279-E572488C4726}" srcOrd="4" destOrd="0" parTransId="{63B4300A-7C1B-48CA-A2F3-6097241F0B45}" sibTransId="{E0B59014-5E81-4959-BC68-6CFD05630E47}"/>
    <dgm:cxn modelId="{B6B69A51-B5A2-4583-95F1-8C8FE41526FC}" srcId="{2EF7D1E9-00C5-4809-BB3B-F4B2286B1132}" destId="{1AB5BA8E-1D53-4ABD-8435-E211D00E683D}" srcOrd="3" destOrd="0" parTransId="{376E1EC1-3674-4BB2-BD38-D8841D7AB652}" sibTransId="{576D4851-9856-4066-86C6-17E7593D4791}"/>
    <dgm:cxn modelId="{DCE4C252-FDED-4A36-A22A-EC7BD8D2D4D7}" srcId="{2EF7D1E9-00C5-4809-BB3B-F4B2286B1132}" destId="{D2120939-E979-4B65-9FFC-1804120F17AF}" srcOrd="2" destOrd="0" parTransId="{AD016681-FA1B-483E-9D5D-A6C8CF9E8C1D}" sibTransId="{CD3D0110-F026-4F3F-848F-80829CDBF3FD}"/>
    <dgm:cxn modelId="{4E9F3A57-F6BA-42CA-8349-2D4BB3F0CD47}" srcId="{2EF7D1E9-00C5-4809-BB3B-F4B2286B1132}" destId="{B5DE4FD6-E2CA-4737-B447-4E9D78BC8389}" srcOrd="0" destOrd="0" parTransId="{BF14CCE3-F924-4CFF-AD5B-37C1C4918C31}" sibTransId="{8C01F340-080B-453F-B443-6D4BA981444C}"/>
    <dgm:cxn modelId="{12E1257E-F740-4582-91C8-B8CFFB8AB135}" type="presOf" srcId="{D2120939-E979-4B65-9FFC-1804120F17AF}" destId="{451771BD-A800-4260-A121-97455F5E058A}" srcOrd="0" destOrd="0" presId="urn:microsoft.com/office/officeart/2005/8/layout/default"/>
    <dgm:cxn modelId="{6A1D818E-7740-403F-B7EB-79873E6EE2DF}" type="presOf" srcId="{1AB5BA8E-1D53-4ABD-8435-E211D00E683D}" destId="{DB4B9091-1781-42E0-B921-9849970B9AE5}" srcOrd="0" destOrd="0" presId="urn:microsoft.com/office/officeart/2005/8/layout/default"/>
    <dgm:cxn modelId="{2075908E-3C2D-47F5-9F73-5D10E04CAB50}" type="presOf" srcId="{2EF7D1E9-00C5-4809-BB3B-F4B2286B1132}" destId="{FA2C4120-7F77-40C9-92A1-A16CD0391213}" srcOrd="0" destOrd="0" presId="urn:microsoft.com/office/officeart/2005/8/layout/default"/>
    <dgm:cxn modelId="{DD6F8E9D-C26E-4A89-BC2F-235DC98B6D7D}" type="presOf" srcId="{B5DE4FD6-E2CA-4737-B447-4E9D78BC8389}" destId="{90504C9F-A98B-4256-A832-FA3C91230DDC}" srcOrd="0" destOrd="0" presId="urn:microsoft.com/office/officeart/2005/8/layout/default"/>
    <dgm:cxn modelId="{A1B5FEBD-1BA3-4E8D-B436-88532B1B5088}" srcId="{2EF7D1E9-00C5-4809-BB3B-F4B2286B1132}" destId="{B2995704-E8BF-4852-B684-072DE9B34E71}" srcOrd="1" destOrd="0" parTransId="{D8D37DB2-B6D3-4041-939E-71F81AE384A3}" sibTransId="{96ABFDF8-2E07-4976-8470-E8B74C95657C}"/>
    <dgm:cxn modelId="{BA7A39D3-8DF0-45B2-B5D6-EE7C494D31FC}" type="presOf" srcId="{C5C562D5-A1FF-4BBA-9279-E572488C4726}" destId="{9A50D9D8-40CC-4ED1-AE35-34FD6444EB50}" srcOrd="0" destOrd="0" presId="urn:microsoft.com/office/officeart/2005/8/layout/default"/>
    <dgm:cxn modelId="{4CE20CDF-14B2-45C3-9293-00E7549A0838}" type="presOf" srcId="{B2995704-E8BF-4852-B684-072DE9B34E71}" destId="{A6B76E57-9D20-45E4-83D2-318B77FF75C9}" srcOrd="0" destOrd="0" presId="urn:microsoft.com/office/officeart/2005/8/layout/default"/>
    <dgm:cxn modelId="{0E7A50D6-EF90-4ED1-9FDD-74D87A34E9EF}" type="presParOf" srcId="{FA2C4120-7F77-40C9-92A1-A16CD0391213}" destId="{90504C9F-A98B-4256-A832-FA3C91230DDC}" srcOrd="0" destOrd="0" presId="urn:microsoft.com/office/officeart/2005/8/layout/default"/>
    <dgm:cxn modelId="{2F7E5D78-C745-42E1-8ACD-66E400F10DF4}" type="presParOf" srcId="{FA2C4120-7F77-40C9-92A1-A16CD0391213}" destId="{61B9EB28-8E1D-4CD2-812A-D91AAFF89D60}" srcOrd="1" destOrd="0" presId="urn:microsoft.com/office/officeart/2005/8/layout/default"/>
    <dgm:cxn modelId="{A586E3E3-EC4F-4F36-833E-0213BE30928B}" type="presParOf" srcId="{FA2C4120-7F77-40C9-92A1-A16CD0391213}" destId="{A6B76E57-9D20-45E4-83D2-318B77FF75C9}" srcOrd="2" destOrd="0" presId="urn:microsoft.com/office/officeart/2005/8/layout/default"/>
    <dgm:cxn modelId="{C64C1C32-F429-4932-BDBD-EB2C9F2D430A}" type="presParOf" srcId="{FA2C4120-7F77-40C9-92A1-A16CD0391213}" destId="{48D014BC-9E71-437B-99F3-A8B8B5AF708D}" srcOrd="3" destOrd="0" presId="urn:microsoft.com/office/officeart/2005/8/layout/default"/>
    <dgm:cxn modelId="{3021B2EA-31D5-4DC2-AFFF-37019F5A1DB8}" type="presParOf" srcId="{FA2C4120-7F77-40C9-92A1-A16CD0391213}" destId="{451771BD-A800-4260-A121-97455F5E058A}" srcOrd="4" destOrd="0" presId="urn:microsoft.com/office/officeart/2005/8/layout/default"/>
    <dgm:cxn modelId="{40ED720E-D931-45C7-B400-419E4ABED941}" type="presParOf" srcId="{FA2C4120-7F77-40C9-92A1-A16CD0391213}" destId="{5BE059FF-3718-46E0-A9CB-89AD6DA484F6}" srcOrd="5" destOrd="0" presId="urn:microsoft.com/office/officeart/2005/8/layout/default"/>
    <dgm:cxn modelId="{993CD52C-CDA0-4FB8-B026-0FC8AB0C763F}" type="presParOf" srcId="{FA2C4120-7F77-40C9-92A1-A16CD0391213}" destId="{DB4B9091-1781-42E0-B921-9849970B9AE5}" srcOrd="6" destOrd="0" presId="urn:microsoft.com/office/officeart/2005/8/layout/default"/>
    <dgm:cxn modelId="{8DEDB2DB-BA38-4729-A657-DEBBFBAA7494}" type="presParOf" srcId="{FA2C4120-7F77-40C9-92A1-A16CD0391213}" destId="{3CBB154A-858C-4640-8ADD-6B33FB59D529}" srcOrd="7" destOrd="0" presId="urn:microsoft.com/office/officeart/2005/8/layout/default"/>
    <dgm:cxn modelId="{65E0097B-317C-4273-A558-0730F4455ADB}" type="presParOf" srcId="{FA2C4120-7F77-40C9-92A1-A16CD0391213}" destId="{9A50D9D8-40CC-4ED1-AE35-34FD6444EB50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6D8AE7-2BA3-4D99-8A86-F3E8ABE26C82}" type="doc">
      <dgm:prSet loTypeId="urn:microsoft.com/office/officeart/2005/8/layout/default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B25AD782-D44B-41C0-9B85-987B01DF4861}">
      <dgm:prSet phldrT="[Текст]"/>
      <dgm:spPr/>
      <dgm:t>
        <a:bodyPr/>
        <a:lstStyle/>
        <a:p>
          <a:r>
            <a:rPr lang="ru-RU" b="1" dirty="0"/>
            <a:t>РЕЖИМ</a:t>
          </a:r>
          <a:br>
            <a:rPr lang="ru-RU" b="1" dirty="0"/>
          </a:br>
          <a:r>
            <a:rPr lang="ru-RU" b="1" dirty="0"/>
            <a:t>ДНЯ</a:t>
          </a:r>
        </a:p>
      </dgm:t>
    </dgm:pt>
    <dgm:pt modelId="{5CC2F259-2339-48C5-A767-070A694EDF55}" type="parTrans" cxnId="{F459CDF8-E3CF-4EDB-9BD1-0EBDFEF74C8C}">
      <dgm:prSet/>
      <dgm:spPr/>
      <dgm:t>
        <a:bodyPr/>
        <a:lstStyle/>
        <a:p>
          <a:endParaRPr lang="ru-RU"/>
        </a:p>
      </dgm:t>
    </dgm:pt>
    <dgm:pt modelId="{4228A06C-3BC5-4C99-9E7F-0D22379ED7F4}" type="sibTrans" cxnId="{F459CDF8-E3CF-4EDB-9BD1-0EBDFEF74C8C}">
      <dgm:prSet/>
      <dgm:spPr/>
      <dgm:t>
        <a:bodyPr/>
        <a:lstStyle/>
        <a:p>
          <a:endParaRPr lang="ru-RU"/>
        </a:p>
      </dgm:t>
    </dgm:pt>
    <dgm:pt modelId="{B59F9AAB-C55F-44FF-A50D-FBC13BED62E6}">
      <dgm:prSet phldrT="[Текст]"/>
      <dgm:spPr/>
      <dgm:t>
        <a:bodyPr/>
        <a:lstStyle/>
        <a:p>
          <a:r>
            <a:rPr lang="ru-RU" b="1" dirty="0"/>
            <a:t>ПРАВИЛЬНОЕ</a:t>
          </a:r>
          <a:br>
            <a:rPr lang="ru-RU" b="1" dirty="0"/>
          </a:br>
          <a:r>
            <a:rPr lang="ru-RU" b="1" dirty="0"/>
            <a:t>ПИТАНИЕ</a:t>
          </a:r>
        </a:p>
      </dgm:t>
    </dgm:pt>
    <dgm:pt modelId="{B7DBD84E-08C2-4E16-83C5-32521ECD128E}" type="parTrans" cxnId="{ECA8A58F-A4A3-4A34-ACD9-2BC3F58EB5D8}">
      <dgm:prSet/>
      <dgm:spPr/>
      <dgm:t>
        <a:bodyPr/>
        <a:lstStyle/>
        <a:p>
          <a:endParaRPr lang="ru-RU"/>
        </a:p>
      </dgm:t>
    </dgm:pt>
    <dgm:pt modelId="{84218CE8-12A8-4C3B-A9B5-0425E8374152}" type="sibTrans" cxnId="{ECA8A58F-A4A3-4A34-ACD9-2BC3F58EB5D8}">
      <dgm:prSet/>
      <dgm:spPr/>
      <dgm:t>
        <a:bodyPr/>
        <a:lstStyle/>
        <a:p>
          <a:endParaRPr lang="ru-RU"/>
        </a:p>
      </dgm:t>
    </dgm:pt>
    <dgm:pt modelId="{A88CFF44-5E23-4A72-A128-B87A42D52F11}">
      <dgm:prSet phldrT="[Текст]"/>
      <dgm:spPr/>
      <dgm:t>
        <a:bodyPr/>
        <a:lstStyle/>
        <a:p>
          <a:r>
            <a:rPr lang="ru-RU" b="1" dirty="0"/>
            <a:t>ДВИЖЕНИЕ,</a:t>
          </a:r>
          <a:br>
            <a:rPr lang="ru-RU" b="1" dirty="0"/>
          </a:br>
          <a:r>
            <a:rPr lang="ru-RU" b="1" dirty="0"/>
            <a:t>ЗАНЯТИЯ СПОРТОМ</a:t>
          </a:r>
        </a:p>
      </dgm:t>
    </dgm:pt>
    <dgm:pt modelId="{3052FA5A-E450-476D-83DF-1B7E5C8E5EB9}" type="parTrans" cxnId="{2ADA4287-5B8A-4B95-AFAD-E930500AB10B}">
      <dgm:prSet/>
      <dgm:spPr/>
      <dgm:t>
        <a:bodyPr/>
        <a:lstStyle/>
        <a:p>
          <a:endParaRPr lang="ru-RU"/>
        </a:p>
      </dgm:t>
    </dgm:pt>
    <dgm:pt modelId="{5EA88C80-D438-439F-A712-3943110F5F80}" type="sibTrans" cxnId="{2ADA4287-5B8A-4B95-AFAD-E930500AB10B}">
      <dgm:prSet/>
      <dgm:spPr/>
      <dgm:t>
        <a:bodyPr/>
        <a:lstStyle/>
        <a:p>
          <a:endParaRPr lang="ru-RU"/>
        </a:p>
      </dgm:t>
    </dgm:pt>
    <dgm:pt modelId="{B7E93885-2EC0-401D-B36A-CBA078E3CC02}">
      <dgm:prSet phldrT="[Текст]" phldr="1"/>
      <dgm:spPr/>
      <dgm:t>
        <a:bodyPr/>
        <a:lstStyle/>
        <a:p>
          <a:endParaRPr lang="ru-RU"/>
        </a:p>
      </dgm:t>
    </dgm:pt>
    <dgm:pt modelId="{56521DCA-712B-4390-A8E1-BB4E0C8F0497}" type="parTrans" cxnId="{E2F4C957-6807-4EAE-8264-AFFCECBECA6D}">
      <dgm:prSet/>
      <dgm:spPr/>
      <dgm:t>
        <a:bodyPr/>
        <a:lstStyle/>
        <a:p>
          <a:endParaRPr lang="ru-RU"/>
        </a:p>
      </dgm:t>
    </dgm:pt>
    <dgm:pt modelId="{F19C4A12-394F-4CCC-A168-5D222B52676B}" type="sibTrans" cxnId="{E2F4C957-6807-4EAE-8264-AFFCECBECA6D}">
      <dgm:prSet/>
      <dgm:spPr/>
      <dgm:t>
        <a:bodyPr/>
        <a:lstStyle/>
        <a:p>
          <a:endParaRPr lang="ru-RU"/>
        </a:p>
      </dgm:t>
    </dgm:pt>
    <dgm:pt modelId="{266D1665-F3DE-4A3A-9042-9992D45B763A}">
      <dgm:prSet phldrT="[Текст]" phldr="1"/>
      <dgm:spPr/>
      <dgm:t>
        <a:bodyPr/>
        <a:lstStyle/>
        <a:p>
          <a:endParaRPr lang="ru-RU" dirty="0"/>
        </a:p>
      </dgm:t>
    </dgm:pt>
    <dgm:pt modelId="{8DD3529B-3902-4D36-82B2-F720A1204D78}" type="parTrans" cxnId="{BDFE417F-6951-4087-A765-726EFCD72F42}">
      <dgm:prSet/>
      <dgm:spPr/>
      <dgm:t>
        <a:bodyPr/>
        <a:lstStyle/>
        <a:p>
          <a:endParaRPr lang="ru-RU"/>
        </a:p>
      </dgm:t>
    </dgm:pt>
    <dgm:pt modelId="{A74A94BF-8059-4673-B309-2ADFA3DE0F7C}" type="sibTrans" cxnId="{BDFE417F-6951-4087-A765-726EFCD72F42}">
      <dgm:prSet/>
      <dgm:spPr/>
      <dgm:t>
        <a:bodyPr/>
        <a:lstStyle/>
        <a:p>
          <a:endParaRPr lang="ru-RU"/>
        </a:p>
      </dgm:t>
    </dgm:pt>
    <dgm:pt modelId="{4D0382D5-6CB9-4367-AEA5-853C64F11DA7}" type="pres">
      <dgm:prSet presAssocID="{DD6D8AE7-2BA3-4D99-8A86-F3E8ABE26C82}" presName="diagram" presStyleCnt="0">
        <dgm:presLayoutVars>
          <dgm:dir/>
          <dgm:resizeHandles val="exact"/>
        </dgm:presLayoutVars>
      </dgm:prSet>
      <dgm:spPr/>
    </dgm:pt>
    <dgm:pt modelId="{BD304596-88E7-4EFF-A6E4-9B6D03715574}" type="pres">
      <dgm:prSet presAssocID="{B25AD782-D44B-41C0-9B85-987B01DF4861}" presName="node" presStyleLbl="node1" presStyleIdx="0" presStyleCnt="5">
        <dgm:presLayoutVars>
          <dgm:bulletEnabled val="1"/>
        </dgm:presLayoutVars>
      </dgm:prSet>
      <dgm:spPr/>
    </dgm:pt>
    <dgm:pt modelId="{43FBD4AC-4897-48F8-958C-F8872FE60B8E}" type="pres">
      <dgm:prSet presAssocID="{4228A06C-3BC5-4C99-9E7F-0D22379ED7F4}" presName="sibTrans" presStyleCnt="0"/>
      <dgm:spPr/>
    </dgm:pt>
    <dgm:pt modelId="{7FA7C004-FA0F-41A4-BBA6-3B5A12EC97A0}" type="pres">
      <dgm:prSet presAssocID="{B59F9AAB-C55F-44FF-A50D-FBC13BED62E6}" presName="node" presStyleLbl="node1" presStyleIdx="1" presStyleCnt="5">
        <dgm:presLayoutVars>
          <dgm:bulletEnabled val="1"/>
        </dgm:presLayoutVars>
      </dgm:prSet>
      <dgm:spPr/>
    </dgm:pt>
    <dgm:pt modelId="{047786F0-284E-4DCE-8B95-BD057A842EE1}" type="pres">
      <dgm:prSet presAssocID="{84218CE8-12A8-4C3B-A9B5-0425E8374152}" presName="sibTrans" presStyleCnt="0"/>
      <dgm:spPr/>
    </dgm:pt>
    <dgm:pt modelId="{D7F7DBD1-BE76-4053-A601-FA0226A3F5D9}" type="pres">
      <dgm:prSet presAssocID="{A88CFF44-5E23-4A72-A128-B87A42D52F11}" presName="node" presStyleLbl="node1" presStyleIdx="2" presStyleCnt="5">
        <dgm:presLayoutVars>
          <dgm:bulletEnabled val="1"/>
        </dgm:presLayoutVars>
      </dgm:prSet>
      <dgm:spPr/>
    </dgm:pt>
    <dgm:pt modelId="{55F7A008-B6D6-49DB-811E-7C3AC8095423}" type="pres">
      <dgm:prSet presAssocID="{5EA88C80-D438-439F-A712-3943110F5F80}" presName="sibTrans" presStyleCnt="0"/>
      <dgm:spPr/>
    </dgm:pt>
    <dgm:pt modelId="{911D6C35-C214-414D-84E0-C9FD6B8A9FBC}" type="pres">
      <dgm:prSet presAssocID="{B7E93885-2EC0-401D-B36A-CBA078E3CC02}" presName="node" presStyleLbl="node1" presStyleIdx="3" presStyleCnt="5">
        <dgm:presLayoutVars>
          <dgm:bulletEnabled val="1"/>
        </dgm:presLayoutVars>
      </dgm:prSet>
      <dgm:spPr/>
    </dgm:pt>
    <dgm:pt modelId="{9A38F4DE-3DC0-420E-9266-5188E603877C}" type="pres">
      <dgm:prSet presAssocID="{F19C4A12-394F-4CCC-A168-5D222B52676B}" presName="sibTrans" presStyleCnt="0"/>
      <dgm:spPr/>
    </dgm:pt>
    <dgm:pt modelId="{D48B5043-D1FE-42A3-8139-34FFEBD4B061}" type="pres">
      <dgm:prSet presAssocID="{266D1665-F3DE-4A3A-9042-9992D45B763A}" presName="node" presStyleLbl="node1" presStyleIdx="4" presStyleCnt="5">
        <dgm:presLayoutVars>
          <dgm:bulletEnabled val="1"/>
        </dgm:presLayoutVars>
      </dgm:prSet>
      <dgm:spPr/>
    </dgm:pt>
  </dgm:ptLst>
  <dgm:cxnLst>
    <dgm:cxn modelId="{EFD4B334-A732-4247-80BD-CA85FA115C46}" type="presOf" srcId="{B7E93885-2EC0-401D-B36A-CBA078E3CC02}" destId="{911D6C35-C214-414D-84E0-C9FD6B8A9FBC}" srcOrd="0" destOrd="0" presId="urn:microsoft.com/office/officeart/2005/8/layout/default"/>
    <dgm:cxn modelId="{46EE574E-9241-404E-84A5-2C6BFCC00D6C}" type="presOf" srcId="{A88CFF44-5E23-4A72-A128-B87A42D52F11}" destId="{D7F7DBD1-BE76-4053-A601-FA0226A3F5D9}" srcOrd="0" destOrd="0" presId="urn:microsoft.com/office/officeart/2005/8/layout/default"/>
    <dgm:cxn modelId="{D627CE6F-1ACA-461E-B25F-90E28A35C582}" type="presOf" srcId="{B59F9AAB-C55F-44FF-A50D-FBC13BED62E6}" destId="{7FA7C004-FA0F-41A4-BBA6-3B5A12EC97A0}" srcOrd="0" destOrd="0" presId="urn:microsoft.com/office/officeart/2005/8/layout/default"/>
    <dgm:cxn modelId="{B4307C70-7E94-4E2A-9BE6-C4F95B299522}" type="presOf" srcId="{DD6D8AE7-2BA3-4D99-8A86-F3E8ABE26C82}" destId="{4D0382D5-6CB9-4367-AEA5-853C64F11DA7}" srcOrd="0" destOrd="0" presId="urn:microsoft.com/office/officeart/2005/8/layout/default"/>
    <dgm:cxn modelId="{E2F4C957-6807-4EAE-8264-AFFCECBECA6D}" srcId="{DD6D8AE7-2BA3-4D99-8A86-F3E8ABE26C82}" destId="{B7E93885-2EC0-401D-B36A-CBA078E3CC02}" srcOrd="3" destOrd="0" parTransId="{56521DCA-712B-4390-A8E1-BB4E0C8F0497}" sibTransId="{F19C4A12-394F-4CCC-A168-5D222B52676B}"/>
    <dgm:cxn modelId="{BDFE417F-6951-4087-A765-726EFCD72F42}" srcId="{DD6D8AE7-2BA3-4D99-8A86-F3E8ABE26C82}" destId="{266D1665-F3DE-4A3A-9042-9992D45B763A}" srcOrd="4" destOrd="0" parTransId="{8DD3529B-3902-4D36-82B2-F720A1204D78}" sibTransId="{A74A94BF-8059-4673-B309-2ADFA3DE0F7C}"/>
    <dgm:cxn modelId="{2ADA4287-5B8A-4B95-AFAD-E930500AB10B}" srcId="{DD6D8AE7-2BA3-4D99-8A86-F3E8ABE26C82}" destId="{A88CFF44-5E23-4A72-A128-B87A42D52F11}" srcOrd="2" destOrd="0" parTransId="{3052FA5A-E450-476D-83DF-1B7E5C8E5EB9}" sibTransId="{5EA88C80-D438-439F-A712-3943110F5F80}"/>
    <dgm:cxn modelId="{ECA8A58F-A4A3-4A34-ACD9-2BC3F58EB5D8}" srcId="{DD6D8AE7-2BA3-4D99-8A86-F3E8ABE26C82}" destId="{B59F9AAB-C55F-44FF-A50D-FBC13BED62E6}" srcOrd="1" destOrd="0" parTransId="{B7DBD84E-08C2-4E16-83C5-32521ECD128E}" sibTransId="{84218CE8-12A8-4C3B-A9B5-0425E8374152}"/>
    <dgm:cxn modelId="{93F372B0-9540-4806-9E2A-4BA5F84AFD37}" type="presOf" srcId="{266D1665-F3DE-4A3A-9042-9992D45B763A}" destId="{D48B5043-D1FE-42A3-8139-34FFEBD4B061}" srcOrd="0" destOrd="0" presId="urn:microsoft.com/office/officeart/2005/8/layout/default"/>
    <dgm:cxn modelId="{35C860E2-13DE-47D5-BE0F-FAB272D115C2}" type="presOf" srcId="{B25AD782-D44B-41C0-9B85-987B01DF4861}" destId="{BD304596-88E7-4EFF-A6E4-9B6D03715574}" srcOrd="0" destOrd="0" presId="urn:microsoft.com/office/officeart/2005/8/layout/default"/>
    <dgm:cxn modelId="{F459CDF8-E3CF-4EDB-9BD1-0EBDFEF74C8C}" srcId="{DD6D8AE7-2BA3-4D99-8A86-F3E8ABE26C82}" destId="{B25AD782-D44B-41C0-9B85-987B01DF4861}" srcOrd="0" destOrd="0" parTransId="{5CC2F259-2339-48C5-A767-070A694EDF55}" sibTransId="{4228A06C-3BC5-4C99-9E7F-0D22379ED7F4}"/>
    <dgm:cxn modelId="{C97825F0-B4A8-4B06-9D90-7751DA165069}" type="presParOf" srcId="{4D0382D5-6CB9-4367-AEA5-853C64F11DA7}" destId="{BD304596-88E7-4EFF-A6E4-9B6D03715574}" srcOrd="0" destOrd="0" presId="urn:microsoft.com/office/officeart/2005/8/layout/default"/>
    <dgm:cxn modelId="{03B11A16-A0BF-4433-853F-63C7F7AE10DB}" type="presParOf" srcId="{4D0382D5-6CB9-4367-AEA5-853C64F11DA7}" destId="{43FBD4AC-4897-48F8-958C-F8872FE60B8E}" srcOrd="1" destOrd="0" presId="urn:microsoft.com/office/officeart/2005/8/layout/default"/>
    <dgm:cxn modelId="{B8D7339D-E0C6-49EC-B486-446293CFAF3A}" type="presParOf" srcId="{4D0382D5-6CB9-4367-AEA5-853C64F11DA7}" destId="{7FA7C004-FA0F-41A4-BBA6-3B5A12EC97A0}" srcOrd="2" destOrd="0" presId="urn:microsoft.com/office/officeart/2005/8/layout/default"/>
    <dgm:cxn modelId="{FBAFA385-3632-4080-9675-1BE9454282B8}" type="presParOf" srcId="{4D0382D5-6CB9-4367-AEA5-853C64F11DA7}" destId="{047786F0-284E-4DCE-8B95-BD057A842EE1}" srcOrd="3" destOrd="0" presId="urn:microsoft.com/office/officeart/2005/8/layout/default"/>
    <dgm:cxn modelId="{883BED1F-3571-4CFE-9BBE-36511E662CF6}" type="presParOf" srcId="{4D0382D5-6CB9-4367-AEA5-853C64F11DA7}" destId="{D7F7DBD1-BE76-4053-A601-FA0226A3F5D9}" srcOrd="4" destOrd="0" presId="urn:microsoft.com/office/officeart/2005/8/layout/default"/>
    <dgm:cxn modelId="{23AA9F7D-CE1B-43F8-A234-84527B657A7D}" type="presParOf" srcId="{4D0382D5-6CB9-4367-AEA5-853C64F11DA7}" destId="{55F7A008-B6D6-49DB-811E-7C3AC8095423}" srcOrd="5" destOrd="0" presId="urn:microsoft.com/office/officeart/2005/8/layout/default"/>
    <dgm:cxn modelId="{2ABC6F7F-3366-4496-86EC-333E3EC25FD5}" type="presParOf" srcId="{4D0382D5-6CB9-4367-AEA5-853C64F11DA7}" destId="{911D6C35-C214-414D-84E0-C9FD6B8A9FBC}" srcOrd="6" destOrd="0" presId="urn:microsoft.com/office/officeart/2005/8/layout/default"/>
    <dgm:cxn modelId="{82B71450-1220-4095-A13A-10A9F1A92E02}" type="presParOf" srcId="{4D0382D5-6CB9-4367-AEA5-853C64F11DA7}" destId="{9A38F4DE-3DC0-420E-9266-5188E603877C}" srcOrd="7" destOrd="0" presId="urn:microsoft.com/office/officeart/2005/8/layout/default"/>
    <dgm:cxn modelId="{0735EFA4-D334-446A-8485-E9A4A8A1D336}" type="presParOf" srcId="{4D0382D5-6CB9-4367-AEA5-853C64F11DA7}" destId="{D48B5043-D1FE-42A3-8139-34FFEBD4B061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B4D00E5-5699-41A4-9005-ADA1413B1F38}" type="doc">
      <dgm:prSet loTypeId="urn:microsoft.com/office/officeart/2005/8/layout/default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4DD48B87-B8F7-4B06-91C9-C53B4E4D6EE8}">
      <dgm:prSet phldrT="[Текст]"/>
      <dgm:spPr/>
      <dgm:t>
        <a:bodyPr/>
        <a:lstStyle/>
        <a:p>
          <a:r>
            <a:rPr lang="ru-RU" b="1" dirty="0"/>
            <a:t>РЕЖИМ</a:t>
          </a:r>
          <a:br>
            <a:rPr lang="ru-RU" b="1" dirty="0"/>
          </a:br>
          <a:r>
            <a:rPr lang="ru-RU" b="1" dirty="0"/>
            <a:t>ДНЯ</a:t>
          </a:r>
        </a:p>
      </dgm:t>
    </dgm:pt>
    <dgm:pt modelId="{3395816C-44F9-4E89-A32F-14BAF53AF3E0}" type="parTrans" cxnId="{0C3A7B44-6FBF-4F01-963A-4EC176BEDF11}">
      <dgm:prSet/>
      <dgm:spPr/>
      <dgm:t>
        <a:bodyPr/>
        <a:lstStyle/>
        <a:p>
          <a:endParaRPr lang="ru-RU"/>
        </a:p>
      </dgm:t>
    </dgm:pt>
    <dgm:pt modelId="{7A65A167-902E-41B4-BF0F-CC4581C4833E}" type="sibTrans" cxnId="{0C3A7B44-6FBF-4F01-963A-4EC176BEDF11}">
      <dgm:prSet/>
      <dgm:spPr/>
      <dgm:t>
        <a:bodyPr/>
        <a:lstStyle/>
        <a:p>
          <a:endParaRPr lang="ru-RU"/>
        </a:p>
      </dgm:t>
    </dgm:pt>
    <dgm:pt modelId="{391953EC-3D1B-4336-AFCB-F823D7276CC7}">
      <dgm:prSet phldrT="[Текст]"/>
      <dgm:spPr/>
      <dgm:t>
        <a:bodyPr/>
        <a:lstStyle/>
        <a:p>
          <a:r>
            <a:rPr lang="ru-RU" b="1" dirty="0"/>
            <a:t>ПРАВИЛЬНОЕ</a:t>
          </a:r>
          <a:br>
            <a:rPr lang="ru-RU" b="1" dirty="0"/>
          </a:br>
          <a:r>
            <a:rPr lang="ru-RU" b="1" dirty="0"/>
            <a:t>ПИТАНИЕ</a:t>
          </a:r>
        </a:p>
      </dgm:t>
    </dgm:pt>
    <dgm:pt modelId="{5A872F0F-4BD0-4E20-8F30-4001DAB9D4BE}" type="parTrans" cxnId="{A383578C-A9ED-41F1-ADAD-94387BDE9174}">
      <dgm:prSet/>
      <dgm:spPr/>
      <dgm:t>
        <a:bodyPr/>
        <a:lstStyle/>
        <a:p>
          <a:endParaRPr lang="ru-RU"/>
        </a:p>
      </dgm:t>
    </dgm:pt>
    <dgm:pt modelId="{1CD17D1F-CB63-4111-994B-C64C8E304221}" type="sibTrans" cxnId="{A383578C-A9ED-41F1-ADAD-94387BDE9174}">
      <dgm:prSet/>
      <dgm:spPr/>
      <dgm:t>
        <a:bodyPr/>
        <a:lstStyle/>
        <a:p>
          <a:endParaRPr lang="ru-RU"/>
        </a:p>
      </dgm:t>
    </dgm:pt>
    <dgm:pt modelId="{30B3E76C-63C1-490D-90F7-5D0C65B9ADED}">
      <dgm:prSet phldrT="[Текст]"/>
      <dgm:spPr/>
      <dgm:t>
        <a:bodyPr/>
        <a:lstStyle/>
        <a:p>
          <a:r>
            <a:rPr lang="ru-RU" b="1" dirty="0"/>
            <a:t>ДВИЖЕНИЕ,</a:t>
          </a:r>
          <a:br>
            <a:rPr lang="ru-RU" b="1" dirty="0"/>
          </a:br>
          <a:r>
            <a:rPr lang="ru-RU" b="1" dirty="0"/>
            <a:t>ЗАНЯТИЯ СПОРТОМ</a:t>
          </a:r>
        </a:p>
      </dgm:t>
    </dgm:pt>
    <dgm:pt modelId="{26FBF206-A067-4B32-8340-51DB91898930}" type="parTrans" cxnId="{26A6EA6B-9F8B-4645-BA61-8914F4AD92BF}">
      <dgm:prSet/>
      <dgm:spPr/>
      <dgm:t>
        <a:bodyPr/>
        <a:lstStyle/>
        <a:p>
          <a:endParaRPr lang="ru-RU"/>
        </a:p>
      </dgm:t>
    </dgm:pt>
    <dgm:pt modelId="{291BE981-69B7-4206-9924-C6946BAB88F0}" type="sibTrans" cxnId="{26A6EA6B-9F8B-4645-BA61-8914F4AD92BF}">
      <dgm:prSet/>
      <dgm:spPr/>
      <dgm:t>
        <a:bodyPr/>
        <a:lstStyle/>
        <a:p>
          <a:endParaRPr lang="ru-RU"/>
        </a:p>
      </dgm:t>
    </dgm:pt>
    <dgm:pt modelId="{830E5525-BD04-41EC-BDFD-BBF4B5AB41F2}">
      <dgm:prSet phldrT="[Текст]"/>
      <dgm:spPr/>
      <dgm:t>
        <a:bodyPr/>
        <a:lstStyle/>
        <a:p>
          <a:r>
            <a:rPr lang="ru-RU" b="1" dirty="0"/>
            <a:t>ЛИЧНАЯ ГИГИЕНА</a:t>
          </a:r>
        </a:p>
      </dgm:t>
    </dgm:pt>
    <dgm:pt modelId="{00395300-1686-41FA-9FEB-74B76450C744}" type="parTrans" cxnId="{AA8E222D-D897-43A1-9EEA-B1A34E544904}">
      <dgm:prSet/>
      <dgm:spPr/>
      <dgm:t>
        <a:bodyPr/>
        <a:lstStyle/>
        <a:p>
          <a:endParaRPr lang="ru-RU"/>
        </a:p>
      </dgm:t>
    </dgm:pt>
    <dgm:pt modelId="{BC3EC4F2-51D6-459C-B5EE-F92AAC58BC60}" type="sibTrans" cxnId="{AA8E222D-D897-43A1-9EEA-B1A34E544904}">
      <dgm:prSet/>
      <dgm:spPr/>
      <dgm:t>
        <a:bodyPr/>
        <a:lstStyle/>
        <a:p>
          <a:endParaRPr lang="ru-RU"/>
        </a:p>
      </dgm:t>
    </dgm:pt>
    <dgm:pt modelId="{37598A96-923C-4D6D-8EB0-C9D13634DBD8}">
      <dgm:prSet phldrT="[Текст]" phldr="1"/>
      <dgm:spPr/>
      <dgm:t>
        <a:bodyPr/>
        <a:lstStyle/>
        <a:p>
          <a:endParaRPr lang="ru-RU"/>
        </a:p>
      </dgm:t>
    </dgm:pt>
    <dgm:pt modelId="{180FBF30-3D98-4588-AA69-1DA88CA3BCA7}" type="parTrans" cxnId="{791A79EC-69EB-4EF2-9B7B-518F2EE1C27D}">
      <dgm:prSet/>
      <dgm:spPr/>
      <dgm:t>
        <a:bodyPr/>
        <a:lstStyle/>
        <a:p>
          <a:endParaRPr lang="ru-RU"/>
        </a:p>
      </dgm:t>
    </dgm:pt>
    <dgm:pt modelId="{C51DCEF5-937F-4325-9A80-025A4BBCBFDF}" type="sibTrans" cxnId="{791A79EC-69EB-4EF2-9B7B-518F2EE1C27D}">
      <dgm:prSet/>
      <dgm:spPr/>
      <dgm:t>
        <a:bodyPr/>
        <a:lstStyle/>
        <a:p>
          <a:endParaRPr lang="ru-RU"/>
        </a:p>
      </dgm:t>
    </dgm:pt>
    <dgm:pt modelId="{DC9DB713-C1F6-4C20-9BE8-1E01B1139851}" type="pres">
      <dgm:prSet presAssocID="{3B4D00E5-5699-41A4-9005-ADA1413B1F38}" presName="diagram" presStyleCnt="0">
        <dgm:presLayoutVars>
          <dgm:dir/>
          <dgm:resizeHandles val="exact"/>
        </dgm:presLayoutVars>
      </dgm:prSet>
      <dgm:spPr/>
    </dgm:pt>
    <dgm:pt modelId="{885DBC33-8F95-46BC-B72D-646E1EB33548}" type="pres">
      <dgm:prSet presAssocID="{4DD48B87-B8F7-4B06-91C9-C53B4E4D6EE8}" presName="node" presStyleLbl="node1" presStyleIdx="0" presStyleCnt="5">
        <dgm:presLayoutVars>
          <dgm:bulletEnabled val="1"/>
        </dgm:presLayoutVars>
      </dgm:prSet>
      <dgm:spPr/>
    </dgm:pt>
    <dgm:pt modelId="{76FC3502-4DEB-49D9-9B8D-F9F5047CBA57}" type="pres">
      <dgm:prSet presAssocID="{7A65A167-902E-41B4-BF0F-CC4581C4833E}" presName="sibTrans" presStyleCnt="0"/>
      <dgm:spPr/>
    </dgm:pt>
    <dgm:pt modelId="{C197C123-8126-4757-AC26-ED4569BE0D67}" type="pres">
      <dgm:prSet presAssocID="{391953EC-3D1B-4336-AFCB-F823D7276CC7}" presName="node" presStyleLbl="node1" presStyleIdx="1" presStyleCnt="5">
        <dgm:presLayoutVars>
          <dgm:bulletEnabled val="1"/>
        </dgm:presLayoutVars>
      </dgm:prSet>
      <dgm:spPr/>
    </dgm:pt>
    <dgm:pt modelId="{809EF387-32D6-4AA3-B40E-76598145C977}" type="pres">
      <dgm:prSet presAssocID="{1CD17D1F-CB63-4111-994B-C64C8E304221}" presName="sibTrans" presStyleCnt="0"/>
      <dgm:spPr/>
    </dgm:pt>
    <dgm:pt modelId="{E9C7569E-1059-4B66-8010-E3C36D784F72}" type="pres">
      <dgm:prSet presAssocID="{30B3E76C-63C1-490D-90F7-5D0C65B9ADED}" presName="node" presStyleLbl="node1" presStyleIdx="2" presStyleCnt="5">
        <dgm:presLayoutVars>
          <dgm:bulletEnabled val="1"/>
        </dgm:presLayoutVars>
      </dgm:prSet>
      <dgm:spPr/>
    </dgm:pt>
    <dgm:pt modelId="{4E28B4CB-D53B-452C-BC82-A9D69E2022DC}" type="pres">
      <dgm:prSet presAssocID="{291BE981-69B7-4206-9924-C6946BAB88F0}" presName="sibTrans" presStyleCnt="0"/>
      <dgm:spPr/>
    </dgm:pt>
    <dgm:pt modelId="{6222221D-9934-4F0E-9218-9C841AF7C639}" type="pres">
      <dgm:prSet presAssocID="{830E5525-BD04-41EC-BDFD-BBF4B5AB41F2}" presName="node" presStyleLbl="node1" presStyleIdx="3" presStyleCnt="5">
        <dgm:presLayoutVars>
          <dgm:bulletEnabled val="1"/>
        </dgm:presLayoutVars>
      </dgm:prSet>
      <dgm:spPr/>
    </dgm:pt>
    <dgm:pt modelId="{7A9795EC-4AC9-411B-A681-2FFBA69AFB46}" type="pres">
      <dgm:prSet presAssocID="{BC3EC4F2-51D6-459C-B5EE-F92AAC58BC60}" presName="sibTrans" presStyleCnt="0"/>
      <dgm:spPr/>
    </dgm:pt>
    <dgm:pt modelId="{AEDFC7C5-866C-4D4B-8C8D-8BFED2823CC8}" type="pres">
      <dgm:prSet presAssocID="{37598A96-923C-4D6D-8EB0-C9D13634DBD8}" presName="node" presStyleLbl="node1" presStyleIdx="4" presStyleCnt="5">
        <dgm:presLayoutVars>
          <dgm:bulletEnabled val="1"/>
        </dgm:presLayoutVars>
      </dgm:prSet>
      <dgm:spPr/>
    </dgm:pt>
  </dgm:ptLst>
  <dgm:cxnLst>
    <dgm:cxn modelId="{EA81380C-521F-46DE-A00E-B3922B606517}" type="presOf" srcId="{3B4D00E5-5699-41A4-9005-ADA1413B1F38}" destId="{DC9DB713-C1F6-4C20-9BE8-1E01B1139851}" srcOrd="0" destOrd="0" presId="urn:microsoft.com/office/officeart/2005/8/layout/default"/>
    <dgm:cxn modelId="{D231E02B-7E76-4A13-81D7-EDD7140E9625}" type="presOf" srcId="{830E5525-BD04-41EC-BDFD-BBF4B5AB41F2}" destId="{6222221D-9934-4F0E-9218-9C841AF7C639}" srcOrd="0" destOrd="0" presId="urn:microsoft.com/office/officeart/2005/8/layout/default"/>
    <dgm:cxn modelId="{AA8E222D-D897-43A1-9EEA-B1A34E544904}" srcId="{3B4D00E5-5699-41A4-9005-ADA1413B1F38}" destId="{830E5525-BD04-41EC-BDFD-BBF4B5AB41F2}" srcOrd="3" destOrd="0" parTransId="{00395300-1686-41FA-9FEB-74B76450C744}" sibTransId="{BC3EC4F2-51D6-459C-B5EE-F92AAC58BC60}"/>
    <dgm:cxn modelId="{0C3A7B44-6FBF-4F01-963A-4EC176BEDF11}" srcId="{3B4D00E5-5699-41A4-9005-ADA1413B1F38}" destId="{4DD48B87-B8F7-4B06-91C9-C53B4E4D6EE8}" srcOrd="0" destOrd="0" parTransId="{3395816C-44F9-4E89-A32F-14BAF53AF3E0}" sibTransId="{7A65A167-902E-41B4-BF0F-CC4581C4833E}"/>
    <dgm:cxn modelId="{26A6EA6B-9F8B-4645-BA61-8914F4AD92BF}" srcId="{3B4D00E5-5699-41A4-9005-ADA1413B1F38}" destId="{30B3E76C-63C1-490D-90F7-5D0C65B9ADED}" srcOrd="2" destOrd="0" parTransId="{26FBF206-A067-4B32-8340-51DB91898930}" sibTransId="{291BE981-69B7-4206-9924-C6946BAB88F0}"/>
    <dgm:cxn modelId="{A383578C-A9ED-41F1-ADAD-94387BDE9174}" srcId="{3B4D00E5-5699-41A4-9005-ADA1413B1F38}" destId="{391953EC-3D1B-4336-AFCB-F823D7276CC7}" srcOrd="1" destOrd="0" parTransId="{5A872F0F-4BD0-4E20-8F30-4001DAB9D4BE}" sibTransId="{1CD17D1F-CB63-4111-994B-C64C8E304221}"/>
    <dgm:cxn modelId="{F368E3BE-2D91-4BF5-8C81-C4CF4FBCFB30}" type="presOf" srcId="{4DD48B87-B8F7-4B06-91C9-C53B4E4D6EE8}" destId="{885DBC33-8F95-46BC-B72D-646E1EB33548}" srcOrd="0" destOrd="0" presId="urn:microsoft.com/office/officeart/2005/8/layout/default"/>
    <dgm:cxn modelId="{61F5DEE6-8EC0-48A8-B751-9D9D8B09513A}" type="presOf" srcId="{37598A96-923C-4D6D-8EB0-C9D13634DBD8}" destId="{AEDFC7C5-866C-4D4B-8C8D-8BFED2823CC8}" srcOrd="0" destOrd="0" presId="urn:microsoft.com/office/officeart/2005/8/layout/default"/>
    <dgm:cxn modelId="{791A79EC-69EB-4EF2-9B7B-518F2EE1C27D}" srcId="{3B4D00E5-5699-41A4-9005-ADA1413B1F38}" destId="{37598A96-923C-4D6D-8EB0-C9D13634DBD8}" srcOrd="4" destOrd="0" parTransId="{180FBF30-3D98-4588-AA69-1DA88CA3BCA7}" sibTransId="{C51DCEF5-937F-4325-9A80-025A4BBCBFDF}"/>
    <dgm:cxn modelId="{A91A45FA-6BAE-4B36-B4F0-ECD944EA17E1}" type="presOf" srcId="{391953EC-3D1B-4336-AFCB-F823D7276CC7}" destId="{C197C123-8126-4757-AC26-ED4569BE0D67}" srcOrd="0" destOrd="0" presId="urn:microsoft.com/office/officeart/2005/8/layout/default"/>
    <dgm:cxn modelId="{E77886FA-30AD-4039-98AB-D45FEF6589AA}" type="presOf" srcId="{30B3E76C-63C1-490D-90F7-5D0C65B9ADED}" destId="{E9C7569E-1059-4B66-8010-E3C36D784F72}" srcOrd="0" destOrd="0" presId="urn:microsoft.com/office/officeart/2005/8/layout/default"/>
    <dgm:cxn modelId="{35AD1BBB-1B0C-48D0-A148-5CDA4D5D60B2}" type="presParOf" srcId="{DC9DB713-C1F6-4C20-9BE8-1E01B1139851}" destId="{885DBC33-8F95-46BC-B72D-646E1EB33548}" srcOrd="0" destOrd="0" presId="urn:microsoft.com/office/officeart/2005/8/layout/default"/>
    <dgm:cxn modelId="{78B18D27-27B9-483F-97D4-8C7786BF58D6}" type="presParOf" srcId="{DC9DB713-C1F6-4C20-9BE8-1E01B1139851}" destId="{76FC3502-4DEB-49D9-9B8D-F9F5047CBA57}" srcOrd="1" destOrd="0" presId="urn:microsoft.com/office/officeart/2005/8/layout/default"/>
    <dgm:cxn modelId="{E3D63DAC-AA8D-4CF8-82DB-56509E21418F}" type="presParOf" srcId="{DC9DB713-C1F6-4C20-9BE8-1E01B1139851}" destId="{C197C123-8126-4757-AC26-ED4569BE0D67}" srcOrd="2" destOrd="0" presId="urn:microsoft.com/office/officeart/2005/8/layout/default"/>
    <dgm:cxn modelId="{5F2E1B93-A996-4BF2-ACCC-B0A41BC27260}" type="presParOf" srcId="{DC9DB713-C1F6-4C20-9BE8-1E01B1139851}" destId="{809EF387-32D6-4AA3-B40E-76598145C977}" srcOrd="3" destOrd="0" presId="urn:microsoft.com/office/officeart/2005/8/layout/default"/>
    <dgm:cxn modelId="{1BCE04F6-A0AF-4555-8113-281A9B3FFFBC}" type="presParOf" srcId="{DC9DB713-C1F6-4C20-9BE8-1E01B1139851}" destId="{E9C7569E-1059-4B66-8010-E3C36D784F72}" srcOrd="4" destOrd="0" presId="urn:microsoft.com/office/officeart/2005/8/layout/default"/>
    <dgm:cxn modelId="{A5099D8F-F720-4E6D-B64E-09897C42437D}" type="presParOf" srcId="{DC9DB713-C1F6-4C20-9BE8-1E01B1139851}" destId="{4E28B4CB-D53B-452C-BC82-A9D69E2022DC}" srcOrd="5" destOrd="0" presId="urn:microsoft.com/office/officeart/2005/8/layout/default"/>
    <dgm:cxn modelId="{89233281-3FD3-4A3E-8B65-B6617E5B1D6A}" type="presParOf" srcId="{DC9DB713-C1F6-4C20-9BE8-1E01B1139851}" destId="{6222221D-9934-4F0E-9218-9C841AF7C639}" srcOrd="6" destOrd="0" presId="urn:microsoft.com/office/officeart/2005/8/layout/default"/>
    <dgm:cxn modelId="{3AC8647B-7C90-429C-BC00-29AB56BA1358}" type="presParOf" srcId="{DC9DB713-C1F6-4C20-9BE8-1E01B1139851}" destId="{7A9795EC-4AC9-411B-A681-2FFBA69AFB46}" srcOrd="7" destOrd="0" presId="urn:microsoft.com/office/officeart/2005/8/layout/default"/>
    <dgm:cxn modelId="{D134CC27-0865-4B2A-9F2D-2E6B3B20E6BC}" type="presParOf" srcId="{DC9DB713-C1F6-4C20-9BE8-1E01B1139851}" destId="{AEDFC7C5-866C-4D4B-8C8D-8BFED2823CC8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8CC90DA-2FE9-4358-819D-0F487BE26FC2}" type="doc">
      <dgm:prSet loTypeId="urn:microsoft.com/office/officeart/2005/8/layout/default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B4965B1-3BD4-430C-B6D5-9CFF69A61AC2}">
      <dgm:prSet phldrT="[Текст]"/>
      <dgm:spPr/>
      <dgm:t>
        <a:bodyPr/>
        <a:lstStyle/>
        <a:p>
          <a:r>
            <a:rPr lang="ru-RU" b="1" dirty="0"/>
            <a:t>РЕЖИМ ДНЯ</a:t>
          </a:r>
        </a:p>
      </dgm:t>
    </dgm:pt>
    <dgm:pt modelId="{24D5792A-8D43-4C7E-9359-A7AF033E9995}" type="parTrans" cxnId="{33D000BA-A1F8-4714-B637-B4A664195BE0}">
      <dgm:prSet/>
      <dgm:spPr/>
      <dgm:t>
        <a:bodyPr/>
        <a:lstStyle/>
        <a:p>
          <a:endParaRPr lang="ru-RU"/>
        </a:p>
      </dgm:t>
    </dgm:pt>
    <dgm:pt modelId="{4B5E030D-5619-4F9C-9BD3-F9FC7EF5F13C}" type="sibTrans" cxnId="{33D000BA-A1F8-4714-B637-B4A664195BE0}">
      <dgm:prSet/>
      <dgm:spPr/>
      <dgm:t>
        <a:bodyPr/>
        <a:lstStyle/>
        <a:p>
          <a:endParaRPr lang="ru-RU"/>
        </a:p>
      </dgm:t>
    </dgm:pt>
    <dgm:pt modelId="{FC2D387B-49C8-4589-9F79-3131498DED31}">
      <dgm:prSet phldrT="[Текст]"/>
      <dgm:spPr/>
      <dgm:t>
        <a:bodyPr/>
        <a:lstStyle/>
        <a:p>
          <a:r>
            <a:rPr lang="ru-RU" b="1" dirty="0"/>
            <a:t>ПРАВИЛЬНОЕ</a:t>
          </a:r>
          <a:br>
            <a:rPr lang="ru-RU" b="1" dirty="0"/>
          </a:br>
          <a:r>
            <a:rPr lang="ru-RU" b="1" dirty="0"/>
            <a:t>ПИТАНИЕ</a:t>
          </a:r>
        </a:p>
      </dgm:t>
    </dgm:pt>
    <dgm:pt modelId="{600ABF57-2898-4649-8B56-93F504622971}" type="parTrans" cxnId="{97F04364-6A01-4531-8110-2CFF53A6F4AA}">
      <dgm:prSet/>
      <dgm:spPr/>
      <dgm:t>
        <a:bodyPr/>
        <a:lstStyle/>
        <a:p>
          <a:endParaRPr lang="ru-RU"/>
        </a:p>
      </dgm:t>
    </dgm:pt>
    <dgm:pt modelId="{0701891E-1493-4D0D-9B6E-E280BEB7411A}" type="sibTrans" cxnId="{97F04364-6A01-4531-8110-2CFF53A6F4AA}">
      <dgm:prSet/>
      <dgm:spPr/>
      <dgm:t>
        <a:bodyPr/>
        <a:lstStyle/>
        <a:p>
          <a:endParaRPr lang="ru-RU"/>
        </a:p>
      </dgm:t>
    </dgm:pt>
    <dgm:pt modelId="{8AC7B5B7-65A0-456D-8194-62130BDB3FE2}">
      <dgm:prSet phldrT="[Текст]"/>
      <dgm:spPr/>
      <dgm:t>
        <a:bodyPr/>
        <a:lstStyle/>
        <a:p>
          <a:r>
            <a:rPr lang="ru-RU" b="1" dirty="0"/>
            <a:t>ДВИЖЕНИЕ,</a:t>
          </a:r>
          <a:br>
            <a:rPr lang="ru-RU" b="1" dirty="0"/>
          </a:br>
          <a:r>
            <a:rPr lang="ru-RU" b="1" dirty="0"/>
            <a:t>ЗАНЯТИЯ СПОРТОМ</a:t>
          </a:r>
        </a:p>
      </dgm:t>
    </dgm:pt>
    <dgm:pt modelId="{69A22E9D-B21D-491D-8CD5-ADF46106A138}" type="parTrans" cxnId="{37ECCE5A-BB8A-4AFF-BC59-98F2FAEB4B16}">
      <dgm:prSet/>
      <dgm:spPr/>
      <dgm:t>
        <a:bodyPr/>
        <a:lstStyle/>
        <a:p>
          <a:endParaRPr lang="ru-RU"/>
        </a:p>
      </dgm:t>
    </dgm:pt>
    <dgm:pt modelId="{53B5CC38-2DF2-447C-A8C2-5A8E9276CAD4}" type="sibTrans" cxnId="{37ECCE5A-BB8A-4AFF-BC59-98F2FAEB4B16}">
      <dgm:prSet/>
      <dgm:spPr/>
      <dgm:t>
        <a:bodyPr/>
        <a:lstStyle/>
        <a:p>
          <a:endParaRPr lang="ru-RU"/>
        </a:p>
      </dgm:t>
    </dgm:pt>
    <dgm:pt modelId="{5F46CDB2-5774-4D53-BBEE-FA9D8C768A13}">
      <dgm:prSet phldrT="[Текст]"/>
      <dgm:spPr/>
      <dgm:t>
        <a:bodyPr/>
        <a:lstStyle/>
        <a:p>
          <a:r>
            <a:rPr lang="ru-RU" b="1" dirty="0"/>
            <a:t>ЛИЧНАЯ ГИГИЕНА</a:t>
          </a:r>
        </a:p>
      </dgm:t>
    </dgm:pt>
    <dgm:pt modelId="{5B0034A2-30C3-439D-84F4-61703F8F25E3}" type="parTrans" cxnId="{56CF5F7F-5E7B-408A-8825-346DF6AE2BB3}">
      <dgm:prSet/>
      <dgm:spPr/>
      <dgm:t>
        <a:bodyPr/>
        <a:lstStyle/>
        <a:p>
          <a:endParaRPr lang="ru-RU"/>
        </a:p>
      </dgm:t>
    </dgm:pt>
    <dgm:pt modelId="{EE1C105E-4E6C-4309-839B-2DA34D5A9704}" type="sibTrans" cxnId="{56CF5F7F-5E7B-408A-8825-346DF6AE2BB3}">
      <dgm:prSet/>
      <dgm:spPr/>
      <dgm:t>
        <a:bodyPr/>
        <a:lstStyle/>
        <a:p>
          <a:endParaRPr lang="ru-RU"/>
        </a:p>
      </dgm:t>
    </dgm:pt>
    <dgm:pt modelId="{30C3156B-91AE-4CFC-BC9D-DDF5BD20167E}">
      <dgm:prSet phldrT="[Текст]"/>
      <dgm:spPr/>
      <dgm:t>
        <a:bodyPr/>
        <a:lstStyle/>
        <a:p>
          <a:r>
            <a:rPr lang="ru-RU" b="1" dirty="0"/>
            <a:t>ВРАЧИ</a:t>
          </a:r>
        </a:p>
      </dgm:t>
    </dgm:pt>
    <dgm:pt modelId="{CFA48298-914A-4E0D-AA75-AEEFE1296B36}" type="parTrans" cxnId="{1245C789-E095-42F6-8EE7-D1F580D4BA48}">
      <dgm:prSet/>
      <dgm:spPr/>
      <dgm:t>
        <a:bodyPr/>
        <a:lstStyle/>
        <a:p>
          <a:endParaRPr lang="ru-RU"/>
        </a:p>
      </dgm:t>
    </dgm:pt>
    <dgm:pt modelId="{2F4630FA-D8CF-405C-9E13-0AFD256F0223}" type="sibTrans" cxnId="{1245C789-E095-42F6-8EE7-D1F580D4BA48}">
      <dgm:prSet/>
      <dgm:spPr/>
      <dgm:t>
        <a:bodyPr/>
        <a:lstStyle/>
        <a:p>
          <a:endParaRPr lang="ru-RU"/>
        </a:p>
      </dgm:t>
    </dgm:pt>
    <dgm:pt modelId="{C037EC0D-D535-4261-B179-1E19F96D35A6}" type="pres">
      <dgm:prSet presAssocID="{08CC90DA-2FE9-4358-819D-0F487BE26FC2}" presName="diagram" presStyleCnt="0">
        <dgm:presLayoutVars>
          <dgm:dir/>
          <dgm:resizeHandles val="exact"/>
        </dgm:presLayoutVars>
      </dgm:prSet>
      <dgm:spPr/>
    </dgm:pt>
    <dgm:pt modelId="{C1E7C765-B35D-49EB-9DE4-554F8CDA9F14}" type="pres">
      <dgm:prSet presAssocID="{CB4965B1-3BD4-430C-B6D5-9CFF69A61AC2}" presName="node" presStyleLbl="node1" presStyleIdx="0" presStyleCnt="5">
        <dgm:presLayoutVars>
          <dgm:bulletEnabled val="1"/>
        </dgm:presLayoutVars>
      </dgm:prSet>
      <dgm:spPr/>
    </dgm:pt>
    <dgm:pt modelId="{3101DA5A-7EF1-41C6-B387-1E02B0162D64}" type="pres">
      <dgm:prSet presAssocID="{4B5E030D-5619-4F9C-9BD3-F9FC7EF5F13C}" presName="sibTrans" presStyleCnt="0"/>
      <dgm:spPr/>
    </dgm:pt>
    <dgm:pt modelId="{7E5868A9-BCA7-4A92-B418-2C642E94BF31}" type="pres">
      <dgm:prSet presAssocID="{FC2D387B-49C8-4589-9F79-3131498DED31}" presName="node" presStyleLbl="node1" presStyleIdx="1" presStyleCnt="5">
        <dgm:presLayoutVars>
          <dgm:bulletEnabled val="1"/>
        </dgm:presLayoutVars>
      </dgm:prSet>
      <dgm:spPr/>
    </dgm:pt>
    <dgm:pt modelId="{BABB3CA2-76B7-4999-81A4-58C9699CAB21}" type="pres">
      <dgm:prSet presAssocID="{0701891E-1493-4D0D-9B6E-E280BEB7411A}" presName="sibTrans" presStyleCnt="0"/>
      <dgm:spPr/>
    </dgm:pt>
    <dgm:pt modelId="{198ACCB5-5E19-4F55-BD7E-447C41B750FD}" type="pres">
      <dgm:prSet presAssocID="{8AC7B5B7-65A0-456D-8194-62130BDB3FE2}" presName="node" presStyleLbl="node1" presStyleIdx="2" presStyleCnt="5">
        <dgm:presLayoutVars>
          <dgm:bulletEnabled val="1"/>
        </dgm:presLayoutVars>
      </dgm:prSet>
      <dgm:spPr/>
    </dgm:pt>
    <dgm:pt modelId="{4DAD73CE-5D4E-404C-BDC3-9DEA4CAA42E8}" type="pres">
      <dgm:prSet presAssocID="{53B5CC38-2DF2-447C-A8C2-5A8E9276CAD4}" presName="sibTrans" presStyleCnt="0"/>
      <dgm:spPr/>
    </dgm:pt>
    <dgm:pt modelId="{5594BEB4-BA8D-4C3D-999A-1EA72F3E2FE7}" type="pres">
      <dgm:prSet presAssocID="{5F46CDB2-5774-4D53-BBEE-FA9D8C768A13}" presName="node" presStyleLbl="node1" presStyleIdx="3" presStyleCnt="5">
        <dgm:presLayoutVars>
          <dgm:bulletEnabled val="1"/>
        </dgm:presLayoutVars>
      </dgm:prSet>
      <dgm:spPr/>
    </dgm:pt>
    <dgm:pt modelId="{06297B3E-D18F-4032-B801-B32695AA8817}" type="pres">
      <dgm:prSet presAssocID="{EE1C105E-4E6C-4309-839B-2DA34D5A9704}" presName="sibTrans" presStyleCnt="0"/>
      <dgm:spPr/>
    </dgm:pt>
    <dgm:pt modelId="{E9EE273C-86A2-49B2-95F7-1601A5D21FC6}" type="pres">
      <dgm:prSet presAssocID="{30C3156B-91AE-4CFC-BC9D-DDF5BD20167E}" presName="node" presStyleLbl="node1" presStyleIdx="4" presStyleCnt="5">
        <dgm:presLayoutVars>
          <dgm:bulletEnabled val="1"/>
        </dgm:presLayoutVars>
      </dgm:prSet>
      <dgm:spPr/>
    </dgm:pt>
  </dgm:ptLst>
  <dgm:cxnLst>
    <dgm:cxn modelId="{2F99EC2F-2917-4461-8C43-1B3F102F964B}" type="presOf" srcId="{30C3156B-91AE-4CFC-BC9D-DDF5BD20167E}" destId="{E9EE273C-86A2-49B2-95F7-1601A5D21FC6}" srcOrd="0" destOrd="0" presId="urn:microsoft.com/office/officeart/2005/8/layout/default"/>
    <dgm:cxn modelId="{2489175C-BD53-4058-94F2-DF2B8A9BB01C}" type="presOf" srcId="{CB4965B1-3BD4-430C-B6D5-9CFF69A61AC2}" destId="{C1E7C765-B35D-49EB-9DE4-554F8CDA9F14}" srcOrd="0" destOrd="0" presId="urn:microsoft.com/office/officeart/2005/8/layout/default"/>
    <dgm:cxn modelId="{97F04364-6A01-4531-8110-2CFF53A6F4AA}" srcId="{08CC90DA-2FE9-4358-819D-0F487BE26FC2}" destId="{FC2D387B-49C8-4589-9F79-3131498DED31}" srcOrd="1" destOrd="0" parTransId="{600ABF57-2898-4649-8B56-93F504622971}" sibTransId="{0701891E-1493-4D0D-9B6E-E280BEB7411A}"/>
    <dgm:cxn modelId="{A9EBA570-0194-47F3-8704-2B1BB7463887}" type="presOf" srcId="{08CC90DA-2FE9-4358-819D-0F487BE26FC2}" destId="{C037EC0D-D535-4261-B179-1E19F96D35A6}" srcOrd="0" destOrd="0" presId="urn:microsoft.com/office/officeart/2005/8/layout/default"/>
    <dgm:cxn modelId="{37ECCE5A-BB8A-4AFF-BC59-98F2FAEB4B16}" srcId="{08CC90DA-2FE9-4358-819D-0F487BE26FC2}" destId="{8AC7B5B7-65A0-456D-8194-62130BDB3FE2}" srcOrd="2" destOrd="0" parTransId="{69A22E9D-B21D-491D-8CD5-ADF46106A138}" sibTransId="{53B5CC38-2DF2-447C-A8C2-5A8E9276CAD4}"/>
    <dgm:cxn modelId="{56CF5F7F-5E7B-408A-8825-346DF6AE2BB3}" srcId="{08CC90DA-2FE9-4358-819D-0F487BE26FC2}" destId="{5F46CDB2-5774-4D53-BBEE-FA9D8C768A13}" srcOrd="3" destOrd="0" parTransId="{5B0034A2-30C3-439D-84F4-61703F8F25E3}" sibTransId="{EE1C105E-4E6C-4309-839B-2DA34D5A9704}"/>
    <dgm:cxn modelId="{1245C789-E095-42F6-8EE7-D1F580D4BA48}" srcId="{08CC90DA-2FE9-4358-819D-0F487BE26FC2}" destId="{30C3156B-91AE-4CFC-BC9D-DDF5BD20167E}" srcOrd="4" destOrd="0" parTransId="{CFA48298-914A-4E0D-AA75-AEEFE1296B36}" sibTransId="{2F4630FA-D8CF-405C-9E13-0AFD256F0223}"/>
    <dgm:cxn modelId="{AAE0B1A8-EC7D-4F58-9515-C921D4896ED7}" type="presOf" srcId="{5F46CDB2-5774-4D53-BBEE-FA9D8C768A13}" destId="{5594BEB4-BA8D-4C3D-999A-1EA72F3E2FE7}" srcOrd="0" destOrd="0" presId="urn:microsoft.com/office/officeart/2005/8/layout/default"/>
    <dgm:cxn modelId="{33D000BA-A1F8-4714-B637-B4A664195BE0}" srcId="{08CC90DA-2FE9-4358-819D-0F487BE26FC2}" destId="{CB4965B1-3BD4-430C-B6D5-9CFF69A61AC2}" srcOrd="0" destOrd="0" parTransId="{24D5792A-8D43-4C7E-9359-A7AF033E9995}" sibTransId="{4B5E030D-5619-4F9C-9BD3-F9FC7EF5F13C}"/>
    <dgm:cxn modelId="{8B1ADEE9-0107-44F9-8A85-0D12C18CEC99}" type="presOf" srcId="{FC2D387B-49C8-4589-9F79-3131498DED31}" destId="{7E5868A9-BCA7-4A92-B418-2C642E94BF31}" srcOrd="0" destOrd="0" presId="urn:microsoft.com/office/officeart/2005/8/layout/default"/>
    <dgm:cxn modelId="{3A19AEF6-CDBF-484D-A5B4-5B404D581E77}" type="presOf" srcId="{8AC7B5B7-65A0-456D-8194-62130BDB3FE2}" destId="{198ACCB5-5E19-4F55-BD7E-447C41B750FD}" srcOrd="0" destOrd="0" presId="urn:microsoft.com/office/officeart/2005/8/layout/default"/>
    <dgm:cxn modelId="{1E1CF7A6-C6A4-4957-912C-1115E54C0556}" type="presParOf" srcId="{C037EC0D-D535-4261-B179-1E19F96D35A6}" destId="{C1E7C765-B35D-49EB-9DE4-554F8CDA9F14}" srcOrd="0" destOrd="0" presId="urn:microsoft.com/office/officeart/2005/8/layout/default"/>
    <dgm:cxn modelId="{EDD312E0-7C9D-4EA5-8F03-BAC2C76043E7}" type="presParOf" srcId="{C037EC0D-D535-4261-B179-1E19F96D35A6}" destId="{3101DA5A-7EF1-41C6-B387-1E02B0162D64}" srcOrd="1" destOrd="0" presId="urn:microsoft.com/office/officeart/2005/8/layout/default"/>
    <dgm:cxn modelId="{EEE834B3-2A9E-4945-8D80-EB2D5B651C78}" type="presParOf" srcId="{C037EC0D-D535-4261-B179-1E19F96D35A6}" destId="{7E5868A9-BCA7-4A92-B418-2C642E94BF31}" srcOrd="2" destOrd="0" presId="urn:microsoft.com/office/officeart/2005/8/layout/default"/>
    <dgm:cxn modelId="{7284B076-50A0-45DB-93DC-363B66B6FD2A}" type="presParOf" srcId="{C037EC0D-D535-4261-B179-1E19F96D35A6}" destId="{BABB3CA2-76B7-4999-81A4-58C9699CAB21}" srcOrd="3" destOrd="0" presId="urn:microsoft.com/office/officeart/2005/8/layout/default"/>
    <dgm:cxn modelId="{241AA067-5193-46F5-861D-7030842C1EF3}" type="presParOf" srcId="{C037EC0D-D535-4261-B179-1E19F96D35A6}" destId="{198ACCB5-5E19-4F55-BD7E-447C41B750FD}" srcOrd="4" destOrd="0" presId="urn:microsoft.com/office/officeart/2005/8/layout/default"/>
    <dgm:cxn modelId="{3CE21AD4-C25C-4AB9-B0A1-4873B770700F}" type="presParOf" srcId="{C037EC0D-D535-4261-B179-1E19F96D35A6}" destId="{4DAD73CE-5D4E-404C-BDC3-9DEA4CAA42E8}" srcOrd="5" destOrd="0" presId="urn:microsoft.com/office/officeart/2005/8/layout/default"/>
    <dgm:cxn modelId="{CD0B070B-0833-4AB5-A03B-802E27731F5D}" type="presParOf" srcId="{C037EC0D-D535-4261-B179-1E19F96D35A6}" destId="{5594BEB4-BA8D-4C3D-999A-1EA72F3E2FE7}" srcOrd="6" destOrd="0" presId="urn:microsoft.com/office/officeart/2005/8/layout/default"/>
    <dgm:cxn modelId="{D4D28569-CB58-421C-81C6-ECBC5BAA4515}" type="presParOf" srcId="{C037EC0D-D535-4261-B179-1E19F96D35A6}" destId="{06297B3E-D18F-4032-B801-B32695AA8817}" srcOrd="7" destOrd="0" presId="urn:microsoft.com/office/officeart/2005/8/layout/default"/>
    <dgm:cxn modelId="{9E6F643B-2AAF-492C-A73E-B0AE9B24E359}" type="presParOf" srcId="{C037EC0D-D535-4261-B179-1E19F96D35A6}" destId="{E9EE273C-86A2-49B2-95F7-1601A5D21FC6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14891-705F-4CF1-97C4-BE42B267D555}">
      <dsp:nvSpPr>
        <dsp:cNvPr id="0" name=""/>
        <dsp:cNvSpPr/>
      </dsp:nvSpPr>
      <dsp:spPr>
        <a:xfrm>
          <a:off x="0" y="598590"/>
          <a:ext cx="2205244" cy="132314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/>
            <a:t>РЕЖИМ</a:t>
          </a:r>
          <a:br>
            <a:rPr lang="ru-RU" sz="3700" b="1" kern="1200" dirty="0"/>
          </a:br>
          <a:r>
            <a:rPr lang="ru-RU" sz="3700" b="1" kern="1200" dirty="0"/>
            <a:t>ДНЯ</a:t>
          </a:r>
        </a:p>
      </dsp:txBody>
      <dsp:txXfrm>
        <a:off x="0" y="598590"/>
        <a:ext cx="2205244" cy="1323146"/>
      </dsp:txXfrm>
    </dsp:sp>
    <dsp:sp modelId="{5CB77C5A-D645-4A72-8E04-C6C9B84ACFC9}">
      <dsp:nvSpPr>
        <dsp:cNvPr id="0" name=""/>
        <dsp:cNvSpPr/>
      </dsp:nvSpPr>
      <dsp:spPr>
        <a:xfrm>
          <a:off x="2425769" y="598590"/>
          <a:ext cx="2205244" cy="132314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700" kern="1200"/>
        </a:p>
      </dsp:txBody>
      <dsp:txXfrm>
        <a:off x="2425769" y="598590"/>
        <a:ext cx="2205244" cy="1323146"/>
      </dsp:txXfrm>
    </dsp:sp>
    <dsp:sp modelId="{D2005298-FBCF-4750-BD1B-2307D098E07C}">
      <dsp:nvSpPr>
        <dsp:cNvPr id="0" name=""/>
        <dsp:cNvSpPr/>
      </dsp:nvSpPr>
      <dsp:spPr>
        <a:xfrm>
          <a:off x="4851539" y="598590"/>
          <a:ext cx="2205244" cy="132314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700" kern="1200"/>
        </a:p>
      </dsp:txBody>
      <dsp:txXfrm>
        <a:off x="4851539" y="598590"/>
        <a:ext cx="2205244" cy="1323146"/>
      </dsp:txXfrm>
    </dsp:sp>
    <dsp:sp modelId="{92285712-9196-47AF-A0C2-864832B5B0D8}">
      <dsp:nvSpPr>
        <dsp:cNvPr id="0" name=""/>
        <dsp:cNvSpPr/>
      </dsp:nvSpPr>
      <dsp:spPr>
        <a:xfrm>
          <a:off x="1212884" y="2142262"/>
          <a:ext cx="2205244" cy="132314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700" kern="1200" dirty="0"/>
        </a:p>
      </dsp:txBody>
      <dsp:txXfrm>
        <a:off x="1212884" y="2142262"/>
        <a:ext cx="2205244" cy="1323146"/>
      </dsp:txXfrm>
    </dsp:sp>
    <dsp:sp modelId="{742BD263-E18D-40C0-81E8-5242C9A6CB41}">
      <dsp:nvSpPr>
        <dsp:cNvPr id="0" name=""/>
        <dsp:cNvSpPr/>
      </dsp:nvSpPr>
      <dsp:spPr>
        <a:xfrm>
          <a:off x="3638654" y="2142262"/>
          <a:ext cx="2205244" cy="132314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700" kern="1200"/>
        </a:p>
      </dsp:txBody>
      <dsp:txXfrm>
        <a:off x="3638654" y="2142262"/>
        <a:ext cx="2205244" cy="13231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504C9F-A98B-4256-A832-FA3C91230DDC}">
      <dsp:nvSpPr>
        <dsp:cNvPr id="0" name=""/>
        <dsp:cNvSpPr/>
      </dsp:nvSpPr>
      <dsp:spPr>
        <a:xfrm>
          <a:off x="0" y="569337"/>
          <a:ext cx="2250250" cy="13501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/>
            <a:t>РЕЖИМ</a:t>
          </a:r>
          <a:br>
            <a:rPr lang="ru-RU" sz="2300" b="1" kern="1200" dirty="0"/>
          </a:br>
          <a:r>
            <a:rPr lang="ru-RU" sz="2300" b="1" kern="1200" dirty="0"/>
            <a:t>ДНЯ</a:t>
          </a:r>
        </a:p>
      </dsp:txBody>
      <dsp:txXfrm>
        <a:off x="0" y="569337"/>
        <a:ext cx="2250250" cy="1350150"/>
      </dsp:txXfrm>
    </dsp:sp>
    <dsp:sp modelId="{A6B76E57-9D20-45E4-83D2-318B77FF75C9}">
      <dsp:nvSpPr>
        <dsp:cNvPr id="0" name=""/>
        <dsp:cNvSpPr/>
      </dsp:nvSpPr>
      <dsp:spPr>
        <a:xfrm>
          <a:off x="2475274" y="569337"/>
          <a:ext cx="2250250" cy="13501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/>
            <a:t>ПРАВИЛЬНОЕ</a:t>
          </a:r>
          <a:br>
            <a:rPr lang="ru-RU" sz="2300" b="1" kern="1200" dirty="0"/>
          </a:br>
          <a:r>
            <a:rPr lang="ru-RU" sz="2300" b="1" kern="1200" dirty="0"/>
            <a:t>ПИТАНИЕ</a:t>
          </a:r>
        </a:p>
      </dsp:txBody>
      <dsp:txXfrm>
        <a:off x="2475274" y="569337"/>
        <a:ext cx="2250250" cy="1350150"/>
      </dsp:txXfrm>
    </dsp:sp>
    <dsp:sp modelId="{451771BD-A800-4260-A121-97455F5E058A}">
      <dsp:nvSpPr>
        <dsp:cNvPr id="0" name=""/>
        <dsp:cNvSpPr/>
      </dsp:nvSpPr>
      <dsp:spPr>
        <a:xfrm>
          <a:off x="4950550" y="569337"/>
          <a:ext cx="2250250" cy="13501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300" kern="1200"/>
        </a:p>
      </dsp:txBody>
      <dsp:txXfrm>
        <a:off x="4950550" y="569337"/>
        <a:ext cx="2250250" cy="1350150"/>
      </dsp:txXfrm>
    </dsp:sp>
    <dsp:sp modelId="{DB4B9091-1781-42E0-B921-9849970B9AE5}">
      <dsp:nvSpPr>
        <dsp:cNvPr id="0" name=""/>
        <dsp:cNvSpPr/>
      </dsp:nvSpPr>
      <dsp:spPr>
        <a:xfrm>
          <a:off x="1237637" y="2144512"/>
          <a:ext cx="2250250" cy="13501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300" kern="1200"/>
        </a:p>
      </dsp:txBody>
      <dsp:txXfrm>
        <a:off x="1237637" y="2144512"/>
        <a:ext cx="2250250" cy="1350150"/>
      </dsp:txXfrm>
    </dsp:sp>
    <dsp:sp modelId="{9A50D9D8-40CC-4ED1-AE35-34FD6444EB50}">
      <dsp:nvSpPr>
        <dsp:cNvPr id="0" name=""/>
        <dsp:cNvSpPr/>
      </dsp:nvSpPr>
      <dsp:spPr>
        <a:xfrm>
          <a:off x="3712912" y="2144512"/>
          <a:ext cx="2250250" cy="13501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300" kern="1200"/>
        </a:p>
      </dsp:txBody>
      <dsp:txXfrm>
        <a:off x="3712912" y="2144512"/>
        <a:ext cx="2250250" cy="13501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304596-88E7-4EFF-A6E4-9B6D03715574}">
      <dsp:nvSpPr>
        <dsp:cNvPr id="0" name=""/>
        <dsp:cNvSpPr/>
      </dsp:nvSpPr>
      <dsp:spPr>
        <a:xfrm>
          <a:off x="0" y="750482"/>
          <a:ext cx="2137737" cy="128264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/>
            <a:t>РЕЖИМ</a:t>
          </a:r>
          <a:br>
            <a:rPr lang="ru-RU" sz="2100" b="1" kern="1200" dirty="0"/>
          </a:br>
          <a:r>
            <a:rPr lang="ru-RU" sz="2100" b="1" kern="1200" dirty="0"/>
            <a:t>ДНЯ</a:t>
          </a:r>
        </a:p>
      </dsp:txBody>
      <dsp:txXfrm>
        <a:off x="0" y="750482"/>
        <a:ext cx="2137737" cy="1282642"/>
      </dsp:txXfrm>
    </dsp:sp>
    <dsp:sp modelId="{7FA7C004-FA0F-41A4-BBA6-3B5A12EC97A0}">
      <dsp:nvSpPr>
        <dsp:cNvPr id="0" name=""/>
        <dsp:cNvSpPr/>
      </dsp:nvSpPr>
      <dsp:spPr>
        <a:xfrm>
          <a:off x="2351511" y="750482"/>
          <a:ext cx="2137737" cy="128264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/>
            <a:t>ПРАВИЛЬНОЕ</a:t>
          </a:r>
          <a:br>
            <a:rPr lang="ru-RU" sz="2100" b="1" kern="1200" dirty="0"/>
          </a:br>
          <a:r>
            <a:rPr lang="ru-RU" sz="2100" b="1" kern="1200" dirty="0"/>
            <a:t>ПИТАНИЕ</a:t>
          </a:r>
        </a:p>
      </dsp:txBody>
      <dsp:txXfrm>
        <a:off x="2351511" y="750482"/>
        <a:ext cx="2137737" cy="1282642"/>
      </dsp:txXfrm>
    </dsp:sp>
    <dsp:sp modelId="{D7F7DBD1-BE76-4053-A601-FA0226A3F5D9}">
      <dsp:nvSpPr>
        <dsp:cNvPr id="0" name=""/>
        <dsp:cNvSpPr/>
      </dsp:nvSpPr>
      <dsp:spPr>
        <a:xfrm>
          <a:off x="4703022" y="750482"/>
          <a:ext cx="2137737" cy="128264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/>
            <a:t>ДВИЖЕНИЕ,</a:t>
          </a:r>
          <a:br>
            <a:rPr lang="ru-RU" sz="2100" b="1" kern="1200" dirty="0"/>
          </a:br>
          <a:r>
            <a:rPr lang="ru-RU" sz="2100" b="1" kern="1200" dirty="0"/>
            <a:t>ЗАНЯТИЯ СПОРТОМ</a:t>
          </a:r>
        </a:p>
      </dsp:txBody>
      <dsp:txXfrm>
        <a:off x="4703022" y="750482"/>
        <a:ext cx="2137737" cy="1282642"/>
      </dsp:txXfrm>
    </dsp:sp>
    <dsp:sp modelId="{911D6C35-C214-414D-84E0-C9FD6B8A9FBC}">
      <dsp:nvSpPr>
        <dsp:cNvPr id="0" name=""/>
        <dsp:cNvSpPr/>
      </dsp:nvSpPr>
      <dsp:spPr>
        <a:xfrm>
          <a:off x="1175755" y="2246898"/>
          <a:ext cx="2137737" cy="128264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100" kern="1200"/>
        </a:p>
      </dsp:txBody>
      <dsp:txXfrm>
        <a:off x="1175755" y="2246898"/>
        <a:ext cx="2137737" cy="1282642"/>
      </dsp:txXfrm>
    </dsp:sp>
    <dsp:sp modelId="{D48B5043-D1FE-42A3-8139-34FFEBD4B061}">
      <dsp:nvSpPr>
        <dsp:cNvPr id="0" name=""/>
        <dsp:cNvSpPr/>
      </dsp:nvSpPr>
      <dsp:spPr>
        <a:xfrm>
          <a:off x="3527266" y="2246898"/>
          <a:ext cx="2137737" cy="128264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100" kern="1200" dirty="0"/>
        </a:p>
      </dsp:txBody>
      <dsp:txXfrm>
        <a:off x="3527266" y="2246898"/>
        <a:ext cx="2137737" cy="12826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5DBC33-8F95-46BC-B72D-646E1EB33548}">
      <dsp:nvSpPr>
        <dsp:cNvPr id="0" name=""/>
        <dsp:cNvSpPr/>
      </dsp:nvSpPr>
      <dsp:spPr>
        <a:xfrm>
          <a:off x="0" y="569337"/>
          <a:ext cx="2250250" cy="13501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/>
            <a:t>РЕЖИМ</a:t>
          </a:r>
          <a:br>
            <a:rPr lang="ru-RU" sz="2300" b="1" kern="1200" dirty="0"/>
          </a:br>
          <a:r>
            <a:rPr lang="ru-RU" sz="2300" b="1" kern="1200" dirty="0"/>
            <a:t>ДНЯ</a:t>
          </a:r>
        </a:p>
      </dsp:txBody>
      <dsp:txXfrm>
        <a:off x="0" y="569337"/>
        <a:ext cx="2250250" cy="1350150"/>
      </dsp:txXfrm>
    </dsp:sp>
    <dsp:sp modelId="{C197C123-8126-4757-AC26-ED4569BE0D67}">
      <dsp:nvSpPr>
        <dsp:cNvPr id="0" name=""/>
        <dsp:cNvSpPr/>
      </dsp:nvSpPr>
      <dsp:spPr>
        <a:xfrm>
          <a:off x="2475274" y="569337"/>
          <a:ext cx="2250250" cy="13501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/>
            <a:t>ПРАВИЛЬНОЕ</a:t>
          </a:r>
          <a:br>
            <a:rPr lang="ru-RU" sz="2300" b="1" kern="1200" dirty="0"/>
          </a:br>
          <a:r>
            <a:rPr lang="ru-RU" sz="2300" b="1" kern="1200" dirty="0"/>
            <a:t>ПИТАНИЕ</a:t>
          </a:r>
        </a:p>
      </dsp:txBody>
      <dsp:txXfrm>
        <a:off x="2475274" y="569337"/>
        <a:ext cx="2250250" cy="1350150"/>
      </dsp:txXfrm>
    </dsp:sp>
    <dsp:sp modelId="{E9C7569E-1059-4B66-8010-E3C36D784F72}">
      <dsp:nvSpPr>
        <dsp:cNvPr id="0" name=""/>
        <dsp:cNvSpPr/>
      </dsp:nvSpPr>
      <dsp:spPr>
        <a:xfrm>
          <a:off x="4950550" y="569337"/>
          <a:ext cx="2250250" cy="13501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/>
            <a:t>ДВИЖЕНИЕ,</a:t>
          </a:r>
          <a:br>
            <a:rPr lang="ru-RU" sz="2300" b="1" kern="1200" dirty="0"/>
          </a:br>
          <a:r>
            <a:rPr lang="ru-RU" sz="2300" b="1" kern="1200" dirty="0"/>
            <a:t>ЗАНЯТИЯ СПОРТОМ</a:t>
          </a:r>
        </a:p>
      </dsp:txBody>
      <dsp:txXfrm>
        <a:off x="4950550" y="569337"/>
        <a:ext cx="2250250" cy="1350150"/>
      </dsp:txXfrm>
    </dsp:sp>
    <dsp:sp modelId="{6222221D-9934-4F0E-9218-9C841AF7C639}">
      <dsp:nvSpPr>
        <dsp:cNvPr id="0" name=""/>
        <dsp:cNvSpPr/>
      </dsp:nvSpPr>
      <dsp:spPr>
        <a:xfrm>
          <a:off x="1237637" y="2144512"/>
          <a:ext cx="2250250" cy="13501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/>
            <a:t>ЛИЧНАЯ ГИГИЕНА</a:t>
          </a:r>
        </a:p>
      </dsp:txBody>
      <dsp:txXfrm>
        <a:off x="1237637" y="2144512"/>
        <a:ext cx="2250250" cy="1350150"/>
      </dsp:txXfrm>
    </dsp:sp>
    <dsp:sp modelId="{AEDFC7C5-866C-4D4B-8C8D-8BFED2823CC8}">
      <dsp:nvSpPr>
        <dsp:cNvPr id="0" name=""/>
        <dsp:cNvSpPr/>
      </dsp:nvSpPr>
      <dsp:spPr>
        <a:xfrm>
          <a:off x="3712912" y="2144512"/>
          <a:ext cx="2250250" cy="13501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300" kern="1200"/>
        </a:p>
      </dsp:txBody>
      <dsp:txXfrm>
        <a:off x="3712912" y="2144512"/>
        <a:ext cx="2250250" cy="13501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E7C765-B35D-49EB-9DE4-554F8CDA9F14}">
      <dsp:nvSpPr>
        <dsp:cNvPr id="0" name=""/>
        <dsp:cNvSpPr/>
      </dsp:nvSpPr>
      <dsp:spPr>
        <a:xfrm>
          <a:off x="0" y="569337"/>
          <a:ext cx="2250250" cy="13501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/>
            <a:t>РЕЖИМ ДНЯ</a:t>
          </a:r>
        </a:p>
      </dsp:txBody>
      <dsp:txXfrm>
        <a:off x="0" y="569337"/>
        <a:ext cx="2250250" cy="1350150"/>
      </dsp:txXfrm>
    </dsp:sp>
    <dsp:sp modelId="{7E5868A9-BCA7-4A92-B418-2C642E94BF31}">
      <dsp:nvSpPr>
        <dsp:cNvPr id="0" name=""/>
        <dsp:cNvSpPr/>
      </dsp:nvSpPr>
      <dsp:spPr>
        <a:xfrm>
          <a:off x="2475274" y="569337"/>
          <a:ext cx="2250250" cy="13501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/>
            <a:t>ПРАВИЛЬНОЕ</a:t>
          </a:r>
          <a:br>
            <a:rPr lang="ru-RU" sz="2300" b="1" kern="1200" dirty="0"/>
          </a:br>
          <a:r>
            <a:rPr lang="ru-RU" sz="2300" b="1" kern="1200" dirty="0"/>
            <a:t>ПИТАНИЕ</a:t>
          </a:r>
        </a:p>
      </dsp:txBody>
      <dsp:txXfrm>
        <a:off x="2475274" y="569337"/>
        <a:ext cx="2250250" cy="1350150"/>
      </dsp:txXfrm>
    </dsp:sp>
    <dsp:sp modelId="{198ACCB5-5E19-4F55-BD7E-447C41B750FD}">
      <dsp:nvSpPr>
        <dsp:cNvPr id="0" name=""/>
        <dsp:cNvSpPr/>
      </dsp:nvSpPr>
      <dsp:spPr>
        <a:xfrm>
          <a:off x="4950550" y="569337"/>
          <a:ext cx="2250250" cy="13501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/>
            <a:t>ДВИЖЕНИЕ,</a:t>
          </a:r>
          <a:br>
            <a:rPr lang="ru-RU" sz="2300" b="1" kern="1200" dirty="0"/>
          </a:br>
          <a:r>
            <a:rPr lang="ru-RU" sz="2300" b="1" kern="1200" dirty="0"/>
            <a:t>ЗАНЯТИЯ СПОРТОМ</a:t>
          </a:r>
        </a:p>
      </dsp:txBody>
      <dsp:txXfrm>
        <a:off x="4950550" y="569337"/>
        <a:ext cx="2250250" cy="1350150"/>
      </dsp:txXfrm>
    </dsp:sp>
    <dsp:sp modelId="{5594BEB4-BA8D-4C3D-999A-1EA72F3E2FE7}">
      <dsp:nvSpPr>
        <dsp:cNvPr id="0" name=""/>
        <dsp:cNvSpPr/>
      </dsp:nvSpPr>
      <dsp:spPr>
        <a:xfrm>
          <a:off x="1237637" y="2144512"/>
          <a:ext cx="2250250" cy="13501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/>
            <a:t>ЛИЧНАЯ ГИГИЕНА</a:t>
          </a:r>
        </a:p>
      </dsp:txBody>
      <dsp:txXfrm>
        <a:off x="1237637" y="2144512"/>
        <a:ext cx="2250250" cy="1350150"/>
      </dsp:txXfrm>
    </dsp:sp>
    <dsp:sp modelId="{E9EE273C-86A2-49B2-95F7-1601A5D21FC6}">
      <dsp:nvSpPr>
        <dsp:cNvPr id="0" name=""/>
        <dsp:cNvSpPr/>
      </dsp:nvSpPr>
      <dsp:spPr>
        <a:xfrm>
          <a:off x="3712912" y="2144512"/>
          <a:ext cx="2250250" cy="13501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/>
            <a:t>ВРАЧИ</a:t>
          </a:r>
        </a:p>
      </dsp:txBody>
      <dsp:txXfrm>
        <a:off x="3712912" y="2144512"/>
        <a:ext cx="2250250" cy="13501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E1089C-46B1-4075-A4B6-7670AF9D5E74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DBDF38-2750-46E6-A601-7A3B1E3E0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67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1132946" y="754838"/>
            <a:ext cx="4531783" cy="3722489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prstClr val="white"/>
              </a:solidFill>
              <a:latin typeface="Arial" pitchFamily="34" charset="0"/>
              <a:ea typeface="MS Gothic" pitchFamily="49" charset="-128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>
          <a:xfrm>
            <a:off x="679767" y="4715153"/>
            <a:ext cx="5431846" cy="446009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8DE4D1-9400-4A1B-9D3D-CB5B20B728B5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D66AF-007D-4FA7-8444-1C6CBAA9F0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8DE4D1-9400-4A1B-9D3D-CB5B20B728B5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D66AF-007D-4FA7-8444-1C6CBAA9F0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8DE4D1-9400-4A1B-9D3D-CB5B20B728B5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D66AF-007D-4FA7-8444-1C6CBAA9F0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AEBD292-3C5B-4963-8598-CEB4FC497C2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3139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BB61B-BFFD-4CE3-9933-428B245F37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61322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3E145-A0B5-4BFA-A414-F89BF34FF2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7364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211BF-D834-423C-B936-5CCC04CC4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5496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CA02A1-3856-4C25-BE3B-81F6F58D7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5292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3838" cy="4518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035425" cy="4518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62D56-538A-4B7A-8C20-8208DAEA9E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0170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7A140C-FA29-40A8-872E-29DA27F521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938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F92FEC-6F7A-4B68-8A5F-7ADA9169D7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58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8DE4D1-9400-4A1B-9D3D-CB5B20B728B5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D66AF-007D-4FA7-8444-1C6CBAA9F0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0A2A3-5A15-4B14-91F4-F423603F42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4305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DCF2B-F5DE-4741-B1DA-A982D38EC3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684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C02EA-8DC0-480C-A326-D7025731D6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024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79237B-8752-464F-A2DC-14E257002D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3362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128588"/>
            <a:ext cx="2054225" cy="598963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5038" cy="59896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E87F0-DB7A-4D0D-BC6D-EEC107354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1699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1663" cy="143351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6635F-3035-4283-AA16-8BD990AF86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0885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2518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8678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2373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80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8DE4D1-9400-4A1B-9D3D-CB5B20B728B5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D66AF-007D-4FA7-8444-1C6CBAA9F0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4168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569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0563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5795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7951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4867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095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8DE4D1-9400-4A1B-9D3D-CB5B20B728B5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D66AF-007D-4FA7-8444-1C6CBAA9F0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8DE4D1-9400-4A1B-9D3D-CB5B20B728B5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D66AF-007D-4FA7-8444-1C6CBAA9F0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8DE4D1-9400-4A1B-9D3D-CB5B20B728B5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D66AF-007D-4FA7-8444-1C6CBAA9F0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8DE4D1-9400-4A1B-9D3D-CB5B20B728B5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D66AF-007D-4FA7-8444-1C6CBAA9F0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8DE4D1-9400-4A1B-9D3D-CB5B20B728B5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D66AF-007D-4FA7-8444-1C6CBAA9F0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8DE4D1-9400-4A1B-9D3D-CB5B20B728B5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D66AF-007D-4FA7-8444-1C6CBAA9F0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78DE4D1-9400-4A1B-9D3D-CB5B20B728B5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5BD66AF-007D-4FA7-8444-1C6CBAA9F0D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735" r:id="rId13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i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i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i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1663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1663" cy="451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Для правки структуры щелкните мышью</a:t>
            </a:r>
          </a:p>
          <a:p>
            <a:pPr lvl="1"/>
            <a:r>
              <a:rPr lang="en-GB"/>
              <a:t>Второй уровень структуры</a:t>
            </a:r>
          </a:p>
          <a:p>
            <a:pPr lvl="2"/>
            <a:r>
              <a:rPr lang="en-GB"/>
              <a:t>Третий уровень структуры</a:t>
            </a:r>
          </a:p>
          <a:p>
            <a:pPr lvl="3"/>
            <a:r>
              <a:rPr lang="en-GB"/>
              <a:t>Четвертый уровень структуры</a:t>
            </a:r>
          </a:p>
          <a:p>
            <a:pPr lvl="4"/>
            <a:r>
              <a:rPr lang="en-GB"/>
              <a:t>Пятый уровень структуры</a:t>
            </a:r>
          </a:p>
          <a:p>
            <a:pPr lvl="4"/>
            <a:r>
              <a:rPr lang="en-GB"/>
              <a:t>Шестой уровень структуры</a:t>
            </a:r>
          </a:p>
          <a:p>
            <a:pPr lvl="4"/>
            <a:r>
              <a:rPr lang="en-GB"/>
              <a:t>Седьмой уровень структуры</a:t>
            </a:r>
          </a:p>
          <a:p>
            <a:pPr lvl="4"/>
            <a:r>
              <a:rPr lang="en-GB"/>
              <a:t>Восьмой уровень структуры</a:t>
            </a:r>
          </a:p>
          <a:p>
            <a:pPr lvl="4"/>
            <a:r>
              <a:rPr lang="en-GB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25663" cy="468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charset="0"/>
                <a:ea typeface="+mn-ea"/>
                <a:cs typeface="Arial Unicode MS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87663" cy="468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charset="0"/>
                <a:ea typeface="+mn-ea"/>
                <a:cs typeface="Arial Unicode MS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25663" cy="468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charset="0"/>
                <a:ea typeface="+mn-ea"/>
                <a:cs typeface="Arial Unicode MS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fld id="{464CD550-6620-42C9-8912-CC6E5E1571F1}" type="slidenum">
              <a:rPr lang="ru-RU"/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99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910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9.gif"/><Relationship Id="rId2" Type="http://schemas.openxmlformats.org/officeDocument/2006/relationships/slideLayout" Target="../slideLayouts/slideLayout25.xml"/><Relationship Id="rId1" Type="http://schemas.openxmlformats.org/officeDocument/2006/relationships/audio" Target="file:///C:\Documents%20and%20Settings\Admin\&#1056;&#1072;&#1073;&#1086;&#1095;&#1080;&#1081;%20&#1089;&#1090;&#1086;&#1083;\&#1092;&#1080;&#1079;&#1084;&#1080;&#1085;&#1091;&#1090;&#1082;&#1072;%20&#1055;&#1072;&#1088;&#1086;&#1074;&#1086;&#1079;&#1080;&#1082;%20&#1080;&#1079;%20&#1056;&#1086;&#1084;&#1072;&#1096;&#1082;&#1086;&#1074;&#1086;\&#1055;&#1072;&#1088;&#1086;&#1074;&#1086;&#1079;&#1080;&#1082;_&#1080;&#1079;_&#1056;&#1086;&#1084;&#1072;&#1096;&#1082;&#1086;&#1074;&#1086;-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audio" Target="../media/audio1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32.xml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708920"/>
            <a:ext cx="7772400" cy="1470025"/>
          </a:xfrm>
        </p:spPr>
        <p:txBody>
          <a:bodyPr/>
          <a:lstStyle/>
          <a:p>
            <a:r>
              <a:rPr lang="ru-RU" sz="4800" b="1" i="0" cap="all" dirty="0">
                <a:solidFill>
                  <a:srgbClr val="FF0000"/>
                </a:solidFill>
              </a:rPr>
              <a:t>Если хочешь быть здоров.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48680"/>
            <a:ext cx="6400800" cy="1752600"/>
          </a:xfrm>
        </p:spPr>
        <p:txBody>
          <a:bodyPr>
            <a:normAutofit/>
          </a:bodyPr>
          <a:lstStyle/>
          <a:p>
            <a:r>
              <a:rPr lang="ru-RU" sz="2400" b="1" i="0" dirty="0">
                <a:solidFill>
                  <a:schemeClr val="accent6">
                    <a:lumMod val="75000"/>
                  </a:schemeClr>
                </a:solidFill>
              </a:rPr>
              <a:t>Урок окружающего мира во 2 классе</a:t>
            </a:r>
          </a:p>
          <a:p>
            <a:r>
              <a:rPr lang="ru-RU" sz="2400" b="1" i="0" dirty="0">
                <a:solidFill>
                  <a:schemeClr val="accent6">
                    <a:lumMod val="75000"/>
                  </a:schemeClr>
                </a:solidFill>
              </a:rPr>
              <a:t>УМК «Школа России»</a:t>
            </a:r>
          </a:p>
          <a:p>
            <a:r>
              <a:rPr lang="ru-RU" sz="2400" b="1" i="0" dirty="0">
                <a:solidFill>
                  <a:schemeClr val="accent6">
                    <a:lumMod val="75000"/>
                  </a:schemeClr>
                </a:solidFill>
              </a:rPr>
              <a:t>(А. А. Плешаков)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331640" y="4725144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</a:rPr>
              <a:t>Учитель</a:t>
            </a:r>
            <a:r>
              <a:rPr kumimoji="0" lang="ru-RU" sz="2800" b="1" i="0" u="none" strike="noStrike" kern="1200" cap="none" spc="0" normalizeH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</a:rPr>
              <a:t> начальных классов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Корчагина Ксения Павловна </a:t>
            </a:r>
            <a:endParaRPr kumimoji="0" lang="ru-RU" sz="2800" b="1" i="0" u="none" strike="noStrike" kern="1200" cap="none" spc="0" normalizeH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548680"/>
            <a:ext cx="8532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8. В какой строчке указаны слова, описывающие здорового человека?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7584" y="1988840"/>
            <a:ext cx="8064896" cy="122413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а) сутулый, крепкий, неуклюжий, высокий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51720" y="414908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27584" y="3541658"/>
            <a:ext cx="8064896" cy="125549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 б) горбатый, бледный, хилый, низкий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7584" y="5301208"/>
            <a:ext cx="8064896" cy="12961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в) стройный, сильный, ловкий, румяный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548680"/>
            <a:ext cx="8532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2D2DB9">
                    <a:lumMod val="50000"/>
                  </a:srgbClr>
                </a:solidFill>
              </a:rPr>
              <a:t>9. Зачем нужно знать свой организм?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7584" y="1988840"/>
            <a:ext cx="8064896" cy="122413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rgbClr val="FFFFFF"/>
                </a:solidFill>
              </a:rPr>
              <a:t>а) чтобы сохранять и укреплять здоровье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51720" y="414908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27584" y="3541658"/>
            <a:ext cx="8064896" cy="125549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rgbClr val="FFFFFF"/>
                </a:solidFill>
              </a:rPr>
              <a:t> б) чтобы человек мог мыслить, говорить, трудиться</a:t>
            </a:r>
          </a:p>
        </p:txBody>
      </p:sp>
    </p:spTree>
    <p:extLst>
      <p:ext uri="{BB962C8B-B14F-4D97-AF65-F5344CB8AC3E}">
        <p14:creationId xmlns:p14="http://schemas.microsoft.com/office/powerpoint/2010/main" val="26618204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img54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66"/>
          <a:stretch/>
        </p:blipFill>
        <p:spPr bwMode="auto">
          <a:xfrm>
            <a:off x="395536" y="1396395"/>
            <a:ext cx="8503231" cy="5290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260648"/>
            <a:ext cx="74058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- Укажи стрелками, что относится к внешнему,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а что - к внутреннему строению тела человека.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2771800" y="4437112"/>
            <a:ext cx="1440160" cy="504056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2771800" y="2924944"/>
            <a:ext cx="1368152" cy="936104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771800" y="3392996"/>
            <a:ext cx="1152128" cy="648731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2483768" y="1916832"/>
            <a:ext cx="1440160" cy="1656184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2483768" y="4797153"/>
            <a:ext cx="1728192" cy="1584175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724128" y="2414304"/>
            <a:ext cx="1008112" cy="1158712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5364088" y="4293096"/>
            <a:ext cx="1127566" cy="144016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292080" y="3917104"/>
            <a:ext cx="1199574" cy="0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5508104" y="4527734"/>
            <a:ext cx="1044116" cy="1349538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flipV="1">
            <a:off x="5158460" y="4689140"/>
            <a:ext cx="1573780" cy="1692188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1103777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1287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  </a:t>
            </a:r>
            <a:r>
              <a:rPr lang="ru-RU" sz="3200" b="1" dirty="0"/>
              <a:t>В толковом словаре С. И. Ожегова говорится, что</a:t>
            </a:r>
          </a:p>
          <a:p>
            <a:r>
              <a:rPr lang="ru-RU" sz="3200" b="1" dirty="0"/>
              <a:t>« </a:t>
            </a:r>
            <a:r>
              <a:rPr lang="ru-RU" sz="3200" b="1" dirty="0">
                <a:solidFill>
                  <a:srgbClr val="C00000"/>
                </a:solidFill>
              </a:rPr>
              <a:t>Здоровье</a:t>
            </a:r>
            <a:r>
              <a:rPr lang="ru-RU" sz="3200" b="1" dirty="0"/>
              <a:t> – правильная, нормальная деятельность организма, его полное физическое и психическое благополучие».</a:t>
            </a:r>
          </a:p>
        </p:txBody>
      </p:sp>
      <p:pic>
        <p:nvPicPr>
          <p:cNvPr id="1026" name="Picture 2" descr="как нарисовать рисунок здоровая семь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24944"/>
            <a:ext cx="468052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17567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332656"/>
            <a:ext cx="77649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« ЕСЛИ ХОЧЕШЬ БЫТЬ ЗДОРОВ»</a:t>
            </a:r>
          </a:p>
        </p:txBody>
      </p:sp>
      <p:pic>
        <p:nvPicPr>
          <p:cNvPr id="4" name="Picture 4" descr="C:\Users\1\Desktop\Рисунок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06108" y="3680641"/>
            <a:ext cx="2037892" cy="317735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55576" y="2274838"/>
            <a:ext cx="67687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* формировать представление о здоровье как одной из главных ценностей человеческой жизни;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* выделить признаки здорового состояния человека;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* познакомить с правилами, помогающими сохранит собственное здоровье на долгие годы.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340768"/>
            <a:ext cx="33297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kern="0" dirty="0">
                <a:solidFill>
                  <a:srgbClr val="C00000"/>
                </a:solidFill>
                <a:ea typeface="+mj-ea"/>
              </a:rPr>
              <a:t>Цели урока: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85569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59499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5445125"/>
            <a:ext cx="118427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5516563"/>
            <a:ext cx="1039813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53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521325"/>
            <a:ext cx="1039813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055" name="AutoShape 6"/>
          <p:cNvSpPr>
            <a:spLocks noChangeArrowheads="1"/>
          </p:cNvSpPr>
          <p:nvPr/>
        </p:nvSpPr>
        <p:spPr bwMode="auto">
          <a:xfrm>
            <a:off x="3200400" y="-12416"/>
            <a:ext cx="3657600" cy="1890713"/>
          </a:xfrm>
          <a:prstGeom prst="cloudCallout">
            <a:avLst>
              <a:gd name="adj1" fmla="val -80167"/>
              <a:gd name="adj2" fmla="val 4727"/>
            </a:avLst>
          </a:prstGeom>
          <a:gradFill rotWithShape="0">
            <a:gsLst>
              <a:gs pos="0">
                <a:srgbClr val="FFFFFF"/>
              </a:gs>
              <a:gs pos="100000">
                <a:srgbClr val="CCFFFF"/>
              </a:gs>
            </a:gsLst>
            <a:path path="rect">
              <a:fillToRect l="50000" t="50000" r="50000" b="50000"/>
            </a:path>
          </a:gra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b="1" i="1" dirty="0">
              <a:solidFill>
                <a:srgbClr val="000080"/>
              </a:solidFill>
            </a:endParaRPr>
          </a:p>
        </p:txBody>
      </p:sp>
      <p:pic>
        <p:nvPicPr>
          <p:cNvPr id="8" name="Паровозик_из_Ромашково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13" y="5000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65725" y="1772816"/>
            <a:ext cx="32019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Загудел паровоз </a:t>
            </a:r>
          </a:p>
          <a:p>
            <a:pPr lvl="0"/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вагончики повёз.</a:t>
            </a:r>
          </a:p>
          <a:p>
            <a:pPr lvl="0"/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Паровоз кричит: </a:t>
            </a:r>
          </a:p>
          <a:p>
            <a:pPr lvl="0"/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“Дуду, я иду, иду, иду”</a:t>
            </a:r>
          </a:p>
          <a:p>
            <a:pPr lvl="0"/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Вагончики зелёные </a:t>
            </a:r>
          </a:p>
          <a:p>
            <a:pPr lvl="0"/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бегут, бегут, бегут,</a:t>
            </a:r>
          </a:p>
          <a:p>
            <a:pPr lvl="0"/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 круглые колёсики </a:t>
            </a:r>
          </a:p>
          <a:p>
            <a:pPr lvl="0"/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всё тук, да тук, да тук. </a:t>
            </a:r>
          </a:p>
        </p:txBody>
      </p:sp>
    </p:spTree>
    <p:extLst>
      <p:ext uri="{BB962C8B-B14F-4D97-AF65-F5344CB8AC3E}">
        <p14:creationId xmlns:p14="http://schemas.microsoft.com/office/powerpoint/2010/main" val="1796991419"/>
      </p:ext>
    </p:extLst>
  </p:cSld>
  <p:clrMapOvr>
    <a:masterClrMapping/>
  </p:clrMapOvr>
  <p:transition advTm="7168">
    <p:fade/>
    <p:sndAc>
      <p:stSnd>
        <p:snd r:embed="rId4" name="Паровозик_из_Ромашково-.mp3"/>
      </p:stSnd>
    </p:sndAc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3" name="Picture 5" descr="5434f88a87d4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714356"/>
            <a:ext cx="5263852" cy="5557854"/>
          </a:xfrm>
          <a:prstGeom prst="rect">
            <a:avLst/>
          </a:prstGeom>
          <a:noFill/>
        </p:spPr>
      </p:pic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765330" y="332656"/>
            <a:ext cx="375476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 i="1" dirty="0">
                <a:solidFill>
                  <a:srgbClr val="FF3300"/>
                </a:solidFill>
                <a:latin typeface="Monotype Corsiva" pitchFamily="66" charset="0"/>
              </a:rPr>
              <a:t>Режим дня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91683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Режим</a:t>
            </a:r>
            <a:r>
              <a:rPr lang="ru-RU" sz="2400" b="1" dirty="0"/>
              <a:t> – это умение распределять дела,  действия,  которые вы совершаете в течение дня.</a:t>
            </a:r>
          </a:p>
        </p:txBody>
      </p:sp>
    </p:spTree>
    <p:extLst>
      <p:ext uri="{BB962C8B-B14F-4D97-AF65-F5344CB8AC3E}">
        <p14:creationId xmlns:p14="http://schemas.microsoft.com/office/powerpoint/2010/main" val="13979095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5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Рисунок1.png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750817" y="764704"/>
            <a:ext cx="5688632" cy="47551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ru-RU" b="1" dirty="0"/>
              <a:t>1. Подъем</a:t>
            </a:r>
            <a:endParaRPr lang="ru-RU" sz="1900" b="1" dirty="0"/>
          </a:p>
          <a:p>
            <a:r>
              <a:rPr lang="ru-RU" sz="1900" b="1" dirty="0"/>
              <a:t>2. Зарядка</a:t>
            </a:r>
          </a:p>
          <a:p>
            <a:r>
              <a:rPr lang="ru-RU" sz="1900" b="1" dirty="0"/>
              <a:t>3. Водные процедуры</a:t>
            </a:r>
          </a:p>
          <a:p>
            <a:r>
              <a:rPr lang="ru-RU" sz="1900" b="1" dirty="0"/>
              <a:t>4. Завтрак </a:t>
            </a:r>
          </a:p>
          <a:p>
            <a:r>
              <a:rPr lang="ru-RU" sz="1900" b="1" dirty="0"/>
              <a:t>5. Дорога в школу</a:t>
            </a:r>
          </a:p>
          <a:p>
            <a:r>
              <a:rPr lang="ru-RU" sz="1900" b="1" dirty="0"/>
              <a:t>6. Занятия в школе</a:t>
            </a:r>
          </a:p>
          <a:p>
            <a:r>
              <a:rPr lang="ru-RU" sz="1900" b="1" dirty="0"/>
              <a:t>7. Дорога из школы</a:t>
            </a:r>
          </a:p>
          <a:p>
            <a:r>
              <a:rPr lang="ru-RU" sz="1900" b="1" dirty="0"/>
              <a:t>8. Обед </a:t>
            </a:r>
          </a:p>
          <a:p>
            <a:r>
              <a:rPr lang="ru-RU" sz="1900" b="1" dirty="0"/>
              <a:t>9. Отдых, прогулка на свежем воздухе </a:t>
            </a:r>
          </a:p>
          <a:p>
            <a:r>
              <a:rPr lang="ru-RU" sz="1900" b="1" dirty="0"/>
              <a:t>10. Приготовление уроков </a:t>
            </a:r>
          </a:p>
          <a:p>
            <a:r>
              <a:rPr lang="ru-RU" sz="1900" b="1" dirty="0"/>
              <a:t>11. Полдник</a:t>
            </a:r>
          </a:p>
          <a:p>
            <a:r>
              <a:rPr lang="ru-RU" sz="1900" b="1" dirty="0"/>
              <a:t>12. Помощь по дому</a:t>
            </a:r>
          </a:p>
          <a:p>
            <a:r>
              <a:rPr lang="ru-RU" sz="1900" b="1" dirty="0"/>
              <a:t>13. Ужин </a:t>
            </a:r>
          </a:p>
          <a:p>
            <a:r>
              <a:rPr lang="ru-RU" sz="1900" b="1" dirty="0"/>
              <a:t>14. Свободное время</a:t>
            </a:r>
          </a:p>
          <a:p>
            <a:r>
              <a:rPr lang="ru-RU" sz="1900" b="1" dirty="0"/>
              <a:t>15. Подготовка ко сну</a:t>
            </a:r>
          </a:p>
          <a:p>
            <a:r>
              <a:rPr lang="ru-RU" sz="1900" b="1" dirty="0"/>
              <a:t>16. Сон </a:t>
            </a: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27784" y="260648"/>
            <a:ext cx="3312368" cy="1143000"/>
          </a:xfrm>
        </p:spPr>
        <p:txBody>
          <a:bodyPr/>
          <a:lstStyle/>
          <a:p>
            <a:r>
              <a:rPr lang="ru-RU" b="1" i="0" dirty="0">
                <a:solidFill>
                  <a:srgbClr val="C00000"/>
                </a:solidFill>
              </a:rPr>
              <a:t>Помни!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1628800"/>
            <a:ext cx="8604448" cy="4467200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sz="2800" b="1" i="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сутки вы должны спать </a:t>
            </a:r>
          </a:p>
          <a:p>
            <a:pPr marL="609600" indent="-609600">
              <a:buFontTx/>
              <a:buNone/>
            </a:pPr>
            <a:r>
              <a:rPr lang="ru-RU" sz="2800" b="1" i="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	не менее 8-9 часов.</a:t>
            </a:r>
          </a:p>
          <a:p>
            <a:pPr marL="609600" indent="-609600">
              <a:buFontTx/>
              <a:buAutoNum type="arabicPeriod" startAt="2"/>
            </a:pPr>
            <a:r>
              <a:rPr lang="ru-RU" sz="2800" b="1" i="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Кушать надо примерно в одно </a:t>
            </a:r>
          </a:p>
          <a:p>
            <a:pPr marL="609600" indent="-609600">
              <a:buFontTx/>
              <a:buNone/>
            </a:pPr>
            <a:r>
              <a:rPr lang="ru-RU" sz="2800" b="1" i="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	и то же время 4-5 раз в день, но никак не реже 3-х раз.</a:t>
            </a:r>
          </a:p>
          <a:p>
            <a:pPr marL="609600" indent="-609600">
              <a:buFontTx/>
              <a:buAutoNum type="arabicPeriod" startAt="3"/>
            </a:pPr>
            <a:r>
              <a:rPr lang="ru-RU" sz="2800" b="1" i="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Проводить на свежем воздухе не меньше 2-х часов в день.</a:t>
            </a:r>
          </a:p>
          <a:p>
            <a:pPr marL="609600" indent="-609600">
              <a:buFontTx/>
              <a:buAutoNum type="arabicPeriod" startAt="3"/>
            </a:pPr>
            <a:r>
              <a:rPr lang="ru-RU" sz="2800" b="1" i="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Чередовать учёбу или работу с отдыхом.</a:t>
            </a:r>
          </a:p>
          <a:p>
            <a:pPr marL="609600" indent="-609600">
              <a:buFontTx/>
              <a:buAutoNum type="arabicPeriod" startAt="3"/>
            </a:pPr>
            <a:r>
              <a:rPr lang="ru-RU" sz="2800" b="1" i="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Побольше двигаться. </a:t>
            </a:r>
          </a:p>
          <a:p>
            <a:pPr marL="609600" indent="-609600">
              <a:buFontTx/>
              <a:buAutoNum type="arabicPeriod" startAt="3"/>
            </a:pPr>
            <a:endParaRPr lang="ru-RU" sz="2800" b="1" i="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>
              <a:buFontTx/>
              <a:buNone/>
            </a:pPr>
            <a:endParaRPr lang="ru-RU" sz="2800" b="1" i="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>
              <a:buFontTx/>
              <a:buAutoNum type="arabicPeriod"/>
            </a:pPr>
            <a:endParaRPr lang="ru-RU" sz="2800" b="1" i="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9" name="Picture 3" descr="C:\Users\1\Desktop\если хочешь быть здоров\Risunok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76256" y="0"/>
            <a:ext cx="2456199" cy="335699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60648"/>
            <a:ext cx="621997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 i="1" dirty="0">
                <a:solidFill>
                  <a:srgbClr val="FF3300"/>
                </a:solidFill>
                <a:latin typeface="Monotype Corsiva" pitchFamily="66" charset="0"/>
              </a:rPr>
              <a:t>Правильное питание</a:t>
            </a:r>
          </a:p>
        </p:txBody>
      </p:sp>
      <p:pic>
        <p:nvPicPr>
          <p:cNvPr id="11" name="Picture 2" descr="C:\Users\1\Desktop\Рисунок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00275" y="1208086"/>
            <a:ext cx="6943725" cy="564991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206084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200" b="1" dirty="0">
                <a:solidFill>
                  <a:srgbClr val="FF0000"/>
                </a:solidFill>
              </a:rPr>
              <a:t>Правильное питание </a:t>
            </a:r>
            <a:r>
              <a:rPr lang="ru-RU" sz="3200" b="1" dirty="0">
                <a:solidFill>
                  <a:srgbClr val="002060"/>
                </a:solidFill>
              </a:rPr>
              <a:t>– это разнообразное питание.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5400" y="0"/>
            <a:ext cx="9169400" cy="6858000"/>
          </a:xfrm>
          <a:prstGeom prst="rect">
            <a:avLst/>
          </a:prstGeom>
          <a:noFill/>
          <a:ln/>
        </p:spPr>
      </p:pic>
      <p:sp>
        <p:nvSpPr>
          <p:cNvPr id="3" name="TextBox 2"/>
          <p:cNvSpPr txBox="1"/>
          <p:nvPr/>
        </p:nvSpPr>
        <p:spPr>
          <a:xfrm flipH="1">
            <a:off x="107504" y="5949280"/>
            <a:ext cx="8928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Человек – самое главное чудо на Земле.</a:t>
            </a:r>
          </a:p>
        </p:txBody>
      </p:sp>
    </p:spTree>
    <p:extLst>
      <p:ext uri="{BB962C8B-B14F-4D97-AF65-F5344CB8AC3E}">
        <p14:creationId xmlns:p14="http://schemas.microsoft.com/office/powerpoint/2010/main" val="18859058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4153"/>
            <a:ext cx="3600400" cy="2597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12976"/>
            <a:ext cx="3672408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19572" y="260648"/>
            <a:ext cx="81369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</a:rPr>
              <a:t>Продукты растительного и животного происхождения</a:t>
            </a:r>
            <a:endParaRPr lang="ru-RU" sz="4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7" name="AutoShape 37"/>
          <p:cNvSpPr>
            <a:spLocks noChangeArrowheads="1"/>
          </p:cNvSpPr>
          <p:nvPr/>
        </p:nvSpPr>
        <p:spPr bwMode="auto">
          <a:xfrm rot="1261379">
            <a:off x="5364163" y="3357563"/>
            <a:ext cx="1058862" cy="1254125"/>
          </a:xfrm>
          <a:custGeom>
            <a:avLst/>
            <a:gdLst>
              <a:gd name="T0" fmla="*/ 2038699999 w 21600"/>
              <a:gd name="T1" fmla="*/ 0 h 21600"/>
              <a:gd name="T2" fmla="*/ 1532853176 w 21600"/>
              <a:gd name="T3" fmla="*/ 0 h 21600"/>
              <a:gd name="T4" fmla="*/ 0 w 21600"/>
              <a:gd name="T5" fmla="*/ 2147483647 h 21600"/>
              <a:gd name="T6" fmla="*/ 0 w 21600"/>
              <a:gd name="T7" fmla="*/ 2147483647 h 21600"/>
              <a:gd name="T8" fmla="*/ 0 w 21600"/>
              <a:gd name="T9" fmla="*/ 2147483647 h 21600"/>
              <a:gd name="T10" fmla="*/ 1055045401 w 21600"/>
              <a:gd name="T11" fmla="*/ 2147483647 h 21600"/>
              <a:gd name="T12" fmla="*/ 2110089234 w 21600"/>
              <a:gd name="T13" fmla="*/ 1752971164 h 21600"/>
              <a:gd name="T14" fmla="*/ 2147483647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0 w 21600"/>
              <a:gd name="T25" fmla="*/ 16700 h 21600"/>
              <a:gd name="T26" fmla="*/ 17912 w 21600"/>
              <a:gd name="T27" fmla="*/ 17912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  <a:latin typeface="Constantia" pitchFamily="18" charset="0"/>
            </a:endParaRPr>
          </a:p>
        </p:txBody>
      </p:sp>
      <p:sp>
        <p:nvSpPr>
          <p:cNvPr id="10276" name="AutoShape 36"/>
          <p:cNvSpPr>
            <a:spLocks noChangeArrowheads="1"/>
          </p:cNvSpPr>
          <p:nvPr/>
        </p:nvSpPr>
        <p:spPr bwMode="auto">
          <a:xfrm rot="2333782" flipH="1" flipV="1">
            <a:off x="2051050" y="3141663"/>
            <a:ext cx="1173163" cy="1338262"/>
          </a:xfrm>
          <a:custGeom>
            <a:avLst/>
            <a:gdLst>
              <a:gd name="T0" fmla="*/ 2147483647 w 21600"/>
              <a:gd name="T1" fmla="*/ 0 h 21600"/>
              <a:gd name="T2" fmla="*/ 2084768121 w 21600"/>
              <a:gd name="T3" fmla="*/ 0 h 21600"/>
              <a:gd name="T4" fmla="*/ 0 w 21600"/>
              <a:gd name="T5" fmla="*/ 2147483647 h 21600"/>
              <a:gd name="T6" fmla="*/ 0 w 21600"/>
              <a:gd name="T7" fmla="*/ 2147483647 h 21600"/>
              <a:gd name="T8" fmla="*/ 0 w 21600"/>
              <a:gd name="T9" fmla="*/ 2147483647 h 21600"/>
              <a:gd name="T10" fmla="*/ 1434919913 w 21600"/>
              <a:gd name="T11" fmla="*/ 2147483647 h 21600"/>
              <a:gd name="T12" fmla="*/ 2147483647 w 21600"/>
              <a:gd name="T13" fmla="*/ 2129981985 h 21600"/>
              <a:gd name="T14" fmla="*/ 2147483647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0 w 21600"/>
              <a:gd name="T25" fmla="*/ 16700 h 21600"/>
              <a:gd name="T26" fmla="*/ 17912 w 21600"/>
              <a:gd name="T27" fmla="*/ 17912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  <a:latin typeface="Constantia" pitchFamily="18" charset="0"/>
            </a:endParaRPr>
          </a:p>
        </p:txBody>
      </p:sp>
      <p:sp>
        <p:nvSpPr>
          <p:cNvPr id="10242" name="Oval 2"/>
          <p:cNvSpPr>
            <a:spLocks noChangeArrowheads="1"/>
          </p:cNvSpPr>
          <p:nvPr/>
        </p:nvSpPr>
        <p:spPr bwMode="auto">
          <a:xfrm>
            <a:off x="2987675" y="3284538"/>
            <a:ext cx="2736850" cy="216058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  <a:latin typeface="Constantia" pitchFamily="18" charset="0"/>
            </a:endParaRPr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3492500" y="2060575"/>
            <a:ext cx="1727200" cy="13684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  <a:latin typeface="Constantia" pitchFamily="18" charset="0"/>
            </a:endParaRPr>
          </a:p>
        </p:txBody>
      </p:sp>
      <p:pic>
        <p:nvPicPr>
          <p:cNvPr id="10248" name="Picture 8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5516563"/>
            <a:ext cx="1041400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9" descr="sn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3933825"/>
            <a:ext cx="793750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0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1700213"/>
            <a:ext cx="106521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11" descr="sn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188913"/>
            <a:ext cx="75565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12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979613" y="188913"/>
            <a:ext cx="1103312" cy="126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Picture 13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140200" y="188913"/>
            <a:ext cx="8143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Picture 14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5940425" y="188913"/>
            <a:ext cx="1103313" cy="126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5" name="Picture 15" descr="sn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8243888" y="188913"/>
            <a:ext cx="728662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7" name="Picture 17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85113" y="1773238"/>
            <a:ext cx="106521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8" name="Picture 18" descr="sn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8172450" y="3933825"/>
            <a:ext cx="793750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9" name="Picture 19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85113" y="5445125"/>
            <a:ext cx="1068387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0" name="Picture 20" descr="sne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227763" y="5734050"/>
            <a:ext cx="7905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1" name="Picture 21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211638" y="5445125"/>
            <a:ext cx="1068387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2" name="Picture 22" descr="sne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2195513" y="5734050"/>
            <a:ext cx="8540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3" name="Picture 33" descr="varezki2_resize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933"/>
          <a:stretch>
            <a:fillRect/>
          </a:stretch>
        </p:blipFill>
        <p:spPr bwMode="auto">
          <a:xfrm rot="-8340417">
            <a:off x="1349375" y="3451225"/>
            <a:ext cx="99377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4" name="Picture 34" descr="varezki2_resize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599"/>
          <a:stretch>
            <a:fillRect/>
          </a:stretch>
        </p:blipFill>
        <p:spPr bwMode="auto">
          <a:xfrm rot="1798119">
            <a:off x="6149975" y="2566988"/>
            <a:ext cx="10445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8" name="Oval 38"/>
          <p:cNvSpPr>
            <a:spLocks noChangeArrowheads="1"/>
          </p:cNvSpPr>
          <p:nvPr/>
        </p:nvSpPr>
        <p:spPr bwMode="auto">
          <a:xfrm rot="830955">
            <a:off x="2913063" y="5183188"/>
            <a:ext cx="1150937" cy="50323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  <a:latin typeface="Constantia" pitchFamily="18" charset="0"/>
            </a:endParaRPr>
          </a:p>
        </p:txBody>
      </p:sp>
      <p:sp>
        <p:nvSpPr>
          <p:cNvPr id="10279" name="Oval 39"/>
          <p:cNvSpPr>
            <a:spLocks noChangeArrowheads="1"/>
          </p:cNvSpPr>
          <p:nvPr/>
        </p:nvSpPr>
        <p:spPr bwMode="auto">
          <a:xfrm rot="-665123">
            <a:off x="4795838" y="5176838"/>
            <a:ext cx="1146175" cy="5048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  <a:latin typeface="Constantia" pitchFamily="18" charset="0"/>
            </a:endParaRPr>
          </a:p>
        </p:txBody>
      </p:sp>
      <p:sp>
        <p:nvSpPr>
          <p:cNvPr id="10280" name="Oval 40"/>
          <p:cNvSpPr>
            <a:spLocks noChangeArrowheads="1"/>
          </p:cNvSpPr>
          <p:nvPr/>
        </p:nvSpPr>
        <p:spPr bwMode="auto">
          <a:xfrm>
            <a:off x="3995738" y="2420938"/>
            <a:ext cx="287337" cy="2873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  <a:latin typeface="Constantia" pitchFamily="18" charset="0"/>
            </a:endParaRPr>
          </a:p>
        </p:txBody>
      </p:sp>
      <p:sp>
        <p:nvSpPr>
          <p:cNvPr id="10281" name="Oval 41"/>
          <p:cNvSpPr>
            <a:spLocks noChangeArrowheads="1"/>
          </p:cNvSpPr>
          <p:nvPr/>
        </p:nvSpPr>
        <p:spPr bwMode="auto">
          <a:xfrm>
            <a:off x="4572000" y="2349500"/>
            <a:ext cx="287338" cy="2873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  <a:latin typeface="Constantia" pitchFamily="18" charset="0"/>
            </a:endParaRPr>
          </a:p>
        </p:txBody>
      </p:sp>
      <p:sp>
        <p:nvSpPr>
          <p:cNvPr id="10283" name="AutoShape 43"/>
          <p:cNvSpPr>
            <a:spLocks noChangeArrowheads="1"/>
          </p:cNvSpPr>
          <p:nvPr/>
        </p:nvSpPr>
        <p:spPr bwMode="auto">
          <a:xfrm rot="-5759440">
            <a:off x="4432301" y="2776537"/>
            <a:ext cx="209550" cy="504825"/>
          </a:xfrm>
          <a:prstGeom prst="moon">
            <a:avLst>
              <a:gd name="adj" fmla="val 38810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  <a:latin typeface="Constantia" pitchFamily="18" charset="0"/>
            </a:endParaRPr>
          </a:p>
        </p:txBody>
      </p:sp>
      <p:pic>
        <p:nvPicPr>
          <p:cNvPr id="10267" name="Picture 27" descr="1198423906_0lik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rcRect t="27179" r="54167" b="36531"/>
          <a:stretch>
            <a:fillRect/>
          </a:stretch>
        </p:blipFill>
        <p:spPr bwMode="auto">
          <a:xfrm rot="-745644">
            <a:off x="2840038" y="812800"/>
            <a:ext cx="2519362" cy="174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5" name="Picture 45" descr="sn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187450" y="765175"/>
            <a:ext cx="728663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6" name="Picture 46" descr="sn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300788" y="1196975"/>
            <a:ext cx="728662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7" name="Picture 47" descr="sn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835150" y="1989138"/>
            <a:ext cx="7286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8" name="Picture 48" descr="sn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356100" y="260350"/>
            <a:ext cx="728663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9" name="Picture 49" descr="sn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68313" y="3860800"/>
            <a:ext cx="728662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0" name="Picture 50" descr="sn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12088" y="1989138"/>
            <a:ext cx="728662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1" name="Picture 51" descr="sn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948488" y="3789363"/>
            <a:ext cx="728662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2" name="AutoShape 42"/>
          <p:cNvSpPr>
            <a:spLocks noChangeArrowheads="1"/>
          </p:cNvSpPr>
          <p:nvPr/>
        </p:nvSpPr>
        <p:spPr bwMode="auto">
          <a:xfrm rot="4163096">
            <a:off x="4739481" y="2097882"/>
            <a:ext cx="288925" cy="1081088"/>
          </a:xfrm>
          <a:prstGeom prst="triangle">
            <a:avLst>
              <a:gd name="adj" fmla="val 100000"/>
            </a:avLst>
          </a:prstGeom>
          <a:gradFill rotWithShape="1">
            <a:gsLst>
              <a:gs pos="0">
                <a:srgbClr val="FF6600"/>
              </a:gs>
              <a:gs pos="100000">
                <a:srgbClr val="FF99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  <a:latin typeface="Constantia" pitchFamily="18" charset="0"/>
            </a:endParaRPr>
          </a:p>
        </p:txBody>
      </p:sp>
      <p:pic>
        <p:nvPicPr>
          <p:cNvPr id="10292" name="Picture 52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223568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2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6" presetID="10" presetClass="entr" presetSubtype="0" repeatCount="4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5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37" presetID="1" presetClass="path" presetSubtype="0" repeatCount="300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1042 C 0.10816 -0.01042 0.19687 0.10231 0.19687 0.2412 C 0.19687 0.38009 0.10816 0.49352 -0.00035 0.49352 C -0.10868 0.49352 -0.19688 0.38009 -0.19688 0.2412 C -0.19688 0.10231 -0.10868 -0.01042 -0.00035 -0.01042 Z " pathEditMode="relative" rAng="0" ptsTypes="fffff">
                                      <p:cBhvr>
                                        <p:cTn id="138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3000"/>
                            </p:stCondLst>
                            <p:childTnLst>
                              <p:par>
                                <p:cTn id="14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4000"/>
                            </p:stCondLst>
                            <p:childTnLst>
                              <p:par>
                                <p:cTn id="145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6000"/>
                            </p:stCondLst>
                            <p:childTnLst>
                              <p:par>
                                <p:cTn id="149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8000"/>
                            </p:stCondLst>
                            <p:childTnLst>
                              <p:par>
                                <p:cTn id="15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0000"/>
                            </p:stCondLst>
                            <p:childTnLst>
                              <p:par>
                                <p:cTn id="17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10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10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10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15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2000"/>
                            </p:stCondLst>
                            <p:childTnLst>
                              <p:par>
                                <p:cTn id="18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43000"/>
                            </p:stCondLst>
                            <p:childTnLst>
                              <p:par>
                                <p:cTn id="18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40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5000"/>
                            </p:stCondLst>
                            <p:childTnLst>
                              <p:par>
                                <p:cTn id="200" presetID="8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01" dur="10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48000"/>
                            </p:stCondLst>
                            <p:childTnLst>
                              <p:par>
                                <p:cTn id="2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1" dur="2000" fill="hold"/>
                                        <p:tgtEl>
                                          <p:spTgt spid="102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53000"/>
                            </p:stCondLst>
                            <p:childTnLst>
                              <p:par>
                                <p:cTn id="255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86 -0.09236 C 0.03455 -0.12477 0.10677 -0.08125 0.13125 0.00486 C 0.15556 0.09074 0.12292 0.18703 0.05833 0.21967 C -0.00608 0.25208 -0.0783 0.20856 -0.10278 0.12245 C -0.12708 0.03657 -0.09444 -0.05973 -0.02986 -0.09236 Z " pathEditMode="relative" rAng="-1238949" ptsTypes="fffff">
                                      <p:cBhvr>
                                        <p:cTn id="256" dur="2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57000"/>
                            </p:stCondLst>
                            <p:childTnLst>
                              <p:par>
                                <p:cTn id="258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C 0.05347 -0.05833 0.13229 -0.04769 0.17569 0.02338 C 0.21927 0.09468 0.21146 0.19977 0.15798 0.25787 C 0.10503 0.31597 0.02604 0.30532 -0.01771 0.23426 C -0.06129 0.16319 -0.05313 0.0581 2.5E-6 7.40741E-7 Z " pathEditMode="relative" rAng="-2351964" ptsTypes="fffff">
                                      <p:cBhvr>
                                        <p:cTn id="259" dur="2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61000"/>
                            </p:stCondLst>
                            <p:childTnLst>
                              <p:par>
                                <p:cTn id="26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L 1.38889E-6 0.64051 " pathEditMode="relative" rAng="0" ptsTypes="AA">
                                      <p:cBhvr>
                                        <p:cTn id="262" dur="1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62000"/>
                            </p:stCondLst>
                            <p:childTnLst>
                              <p:par>
                                <p:cTn id="26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6 L 0.05469 0.60047 " pathEditMode="relative" rAng="0" ptsTypes="AA">
                                      <p:cBhvr>
                                        <p:cTn id="265" dur="1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63000"/>
                            </p:stCondLst>
                            <p:childTnLst>
                              <p:par>
                                <p:cTn id="26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-0.03976 0.77917 " pathEditMode="relative" rAng="0" ptsTypes="AA">
                                      <p:cBhvr>
                                        <p:cTn id="268" dur="1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3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64000"/>
                            </p:stCondLst>
                            <p:childTnLst>
                              <p:par>
                                <p:cTn id="27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-0.00034 0.19097 " pathEditMode="relative" rAng="0" ptsTypes="AA">
                                      <p:cBhvr>
                                        <p:cTn id="271" dur="1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65000"/>
                            </p:stCondLst>
                            <p:childTnLst>
                              <p:par>
                                <p:cTn id="27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7407E-6 L 0.11788 0.55856 " pathEditMode="relative" rAng="0" ptsTypes="AA">
                                      <p:cBhvr>
                                        <p:cTn id="274" dur="1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66000"/>
                            </p:stCondLst>
                            <p:childTnLst>
                              <p:par>
                                <p:cTn id="27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-0.31528 0.55856 " pathEditMode="relative" rAng="0" ptsTypes="AA">
                                      <p:cBhvr>
                                        <p:cTn id="277" dur="1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67000"/>
                            </p:stCondLst>
                            <p:childTnLst>
                              <p:par>
                                <p:cTn id="27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2.59259E-6 L 0.0783 0.22269 " pathEditMode="relative" rAng="0" ptsTypes="AA">
                                      <p:cBhvr>
                                        <p:cTn id="280" dur="1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92"/>
                </p:tgtEl>
              </p:cMediaNode>
            </p:audio>
          </p:childTnLst>
        </p:cTn>
      </p:par>
    </p:tnLst>
    <p:bldLst>
      <p:bldP spid="10277" grpId="0" animBg="1"/>
      <p:bldP spid="10276" grpId="0" animBg="1"/>
      <p:bldP spid="10242" grpId="0" animBg="1"/>
      <p:bldP spid="10242" grpId="1" animBg="1"/>
      <p:bldP spid="10242" grpId="2" animBg="1"/>
      <p:bldP spid="10243" grpId="0" animBg="1"/>
      <p:bldP spid="10243" grpId="1" animBg="1"/>
      <p:bldP spid="10243" grpId="2" animBg="1"/>
      <p:bldP spid="10278" grpId="0" animBg="1"/>
      <p:bldP spid="10279" grpId="0" animBg="1"/>
      <p:bldP spid="10280" grpId="0" animBg="1"/>
      <p:bldP spid="10281" grpId="0" animBg="1"/>
      <p:bldP spid="10283" grpId="0" animBg="1"/>
      <p:bldP spid="10283" grpId="1" animBg="1"/>
      <p:bldP spid="1028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79712" y="90665"/>
            <a:ext cx="61206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 i="1" dirty="0">
                <a:solidFill>
                  <a:srgbClr val="FF3300"/>
                </a:solidFill>
                <a:latin typeface="Monotype Corsiva" pitchFamily="66" charset="0"/>
              </a:rPr>
              <a:t>Физкультурная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40052" y="1093540"/>
            <a:ext cx="387829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Рано утром все проснулись,</a:t>
            </a:r>
          </a:p>
          <a:p>
            <a:r>
              <a:rPr lang="ru-RU" sz="2000" b="1" dirty="0"/>
              <a:t>Хорошенько потянулись.</a:t>
            </a:r>
          </a:p>
          <a:p>
            <a:r>
              <a:rPr lang="ru-RU" sz="2000" b="1" dirty="0"/>
              <a:t>Спинки дружно все прогнули –</a:t>
            </a:r>
          </a:p>
          <a:p>
            <a:r>
              <a:rPr lang="ru-RU" sz="2000" b="1" dirty="0"/>
              <a:t>Вот и мышцы отдохнули.</a:t>
            </a:r>
          </a:p>
          <a:p>
            <a:r>
              <a:rPr lang="ru-RU" sz="2000" b="1" dirty="0"/>
              <a:t>Повернулись вправо, влево -</a:t>
            </a:r>
          </a:p>
          <a:p>
            <a:r>
              <a:rPr lang="ru-RU" sz="2000" b="1" dirty="0"/>
              <a:t>Стало гибким наше тело.</a:t>
            </a:r>
          </a:p>
          <a:p>
            <a:r>
              <a:rPr lang="ru-RU" sz="2000" b="1" dirty="0"/>
              <a:t>Носом воздух мы вдыхаем</a:t>
            </a:r>
          </a:p>
          <a:p>
            <a:r>
              <a:rPr lang="ru-RU" sz="2000" b="1" dirty="0"/>
              <a:t>И на месте пошагаем.</a:t>
            </a:r>
          </a:p>
          <a:p>
            <a:r>
              <a:rPr lang="ru-RU" sz="2000" b="1" dirty="0"/>
              <a:t>Мы размялись хорошо.</a:t>
            </a:r>
          </a:p>
          <a:p>
            <a:r>
              <a:rPr lang="ru-RU" sz="2000" b="1" dirty="0"/>
              <a:t>Завтра повторим еще.</a:t>
            </a:r>
          </a:p>
          <a:p>
            <a:r>
              <a:rPr lang="ru-RU" sz="2000" b="1" dirty="0"/>
              <a:t>Всем здоровья пожелаем</a:t>
            </a:r>
          </a:p>
          <a:p>
            <a:r>
              <a:rPr lang="ru-RU" sz="2000" b="1" dirty="0"/>
              <a:t>Сядем тихо, продолжаем.</a:t>
            </a: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76872"/>
            <a:ext cx="3677310" cy="4007574"/>
          </a:xfrm>
          <a:prstGeom prst="rect">
            <a:avLst/>
          </a:prstGeom>
        </p:spPr>
      </p:pic>
      <p:pic>
        <p:nvPicPr>
          <p:cNvPr id="6" name="Picture 3" descr="C:\Users\1\Desktop\если хочешь быть здоров\картинки\fiz-ra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76256" y="4879191"/>
            <a:ext cx="2483768" cy="20074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76601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0122" y="260648"/>
            <a:ext cx="58015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i="1" dirty="0">
                <a:solidFill>
                  <a:srgbClr val="FF3300"/>
                </a:solidFill>
                <a:latin typeface="Monotype Corsiva" pitchFamily="66" charset="0"/>
              </a:rPr>
              <a:t>Чистота -  залог здоровья</a:t>
            </a:r>
          </a:p>
        </p:txBody>
      </p:sp>
      <p:pic>
        <p:nvPicPr>
          <p:cNvPr id="5" name="Picture 8" descr="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60796"/>
            <a:ext cx="3686085" cy="3592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55576" y="1101445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Личная </a:t>
            </a:r>
            <a:r>
              <a:rPr lang="ru-RU" sz="2000" b="1" dirty="0"/>
              <a:t> –  то есть каждый человек выполняет эти правила. </a:t>
            </a:r>
          </a:p>
          <a:p>
            <a:r>
              <a:rPr lang="ru-RU" sz="2000" b="1" dirty="0">
                <a:solidFill>
                  <a:srgbClr val="C00000"/>
                </a:solidFill>
              </a:rPr>
              <a:t>Гигиена</a:t>
            </a:r>
            <a:r>
              <a:rPr lang="ru-RU" sz="2000" b="1" dirty="0"/>
              <a:t>  –  это те действия, которые должен выполнять человек, чтобы поддерживать свое тело и жилище в чистоте и быть здоровым. </a:t>
            </a:r>
          </a:p>
        </p:txBody>
      </p:sp>
      <p:pic>
        <p:nvPicPr>
          <p:cNvPr id="9" name="Picture 4" descr="C:\Users\1\Desktop\если хочешь быть здоров\картинки\prezentacija_detka_foto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5616" y="3645024"/>
            <a:ext cx="2592288" cy="29159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492105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0" dirty="0">
                <a:solidFill>
                  <a:srgbClr val="C00000"/>
                </a:solidFill>
              </a:rPr>
              <a:t>К. И. Чуковский «</a:t>
            </a:r>
            <a:r>
              <a:rPr lang="ru-RU" b="1" i="0" dirty="0" err="1">
                <a:solidFill>
                  <a:srgbClr val="C00000"/>
                </a:solidFill>
              </a:rPr>
              <a:t>Мойдодыр</a:t>
            </a:r>
            <a:r>
              <a:rPr lang="ru-RU" b="1" i="0" dirty="0">
                <a:solidFill>
                  <a:srgbClr val="C00000"/>
                </a:solidFill>
              </a:rPr>
              <a:t>»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body" sz="half" idx="3"/>
          </p:nvPr>
        </p:nvSpPr>
        <p:spPr>
          <a:xfrm>
            <a:off x="4724400" y="2895600"/>
            <a:ext cx="4038600" cy="914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i="0" dirty="0">
                <a:solidFill>
                  <a:srgbClr val="191955"/>
                </a:solidFill>
              </a:rPr>
              <a:t>Чему учит это произведение?</a:t>
            </a:r>
          </a:p>
        </p:txBody>
      </p:sp>
      <p:pic>
        <p:nvPicPr>
          <p:cNvPr id="16391" name="Picture 7" descr="5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1676400"/>
            <a:ext cx="3200400" cy="2133600"/>
          </a:xfrm>
          <a:noFill/>
        </p:spPr>
      </p:pic>
      <p:pic>
        <p:nvPicPr>
          <p:cNvPr id="16392" name="Picture 8" descr="5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4038600"/>
            <a:ext cx="3124200" cy="1981200"/>
          </a:xfrm>
          <a:noFill/>
        </p:spPr>
      </p:pic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4800600" y="5029200"/>
            <a:ext cx="4038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b="1" dirty="0">
                <a:solidFill>
                  <a:srgbClr val="191955"/>
                </a:solidFill>
              </a:rPr>
              <a:t>Выполнять правила личной гигиены</a:t>
            </a:r>
            <a:r>
              <a:rPr lang="ru-RU" sz="2800" b="1" dirty="0">
                <a:solidFill>
                  <a:srgbClr val="008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88741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build="p"/>
      <p:bldP spid="1639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3166120" cy="731168"/>
          </a:xfrm>
        </p:spPr>
        <p:txBody>
          <a:bodyPr/>
          <a:lstStyle/>
          <a:p>
            <a:r>
              <a:rPr lang="ru-RU" b="1" i="0" dirty="0">
                <a:solidFill>
                  <a:srgbClr val="C00000"/>
                </a:solidFill>
              </a:rPr>
              <a:t>Личные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5508104" y="260648"/>
            <a:ext cx="3166120" cy="73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Для</a:t>
            </a:r>
            <a:r>
              <a:rPr kumimoji="0" lang="ru-RU" sz="4400" b="1" u="none" strike="noStrike" kern="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семьи</a:t>
            </a:r>
            <a:endParaRPr kumimoji="0" lang="ru-RU" sz="4400" b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9552" y="1196752"/>
            <a:ext cx="4104456" cy="5661248"/>
          </a:xfrm>
          <a:prstGeom prst="round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C:\Users\1\Desktop\если хочешь быть здоров\картинки\iCA1A8GQS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3429000"/>
            <a:ext cx="2232248" cy="1674186"/>
          </a:xfrm>
          <a:prstGeom prst="rect">
            <a:avLst/>
          </a:prstGeom>
          <a:noFill/>
        </p:spPr>
      </p:pic>
      <p:pic>
        <p:nvPicPr>
          <p:cNvPr id="16" name="Picture 3" descr="C:\Users\1\Desktop\если хочешь быть здоров\картинки\iCAU5O2C0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395827">
            <a:off x="552336" y="5082395"/>
            <a:ext cx="2649515" cy="1628800"/>
          </a:xfrm>
          <a:prstGeom prst="rect">
            <a:avLst/>
          </a:prstGeom>
          <a:noFill/>
        </p:spPr>
      </p:pic>
      <p:pic>
        <p:nvPicPr>
          <p:cNvPr id="17" name="Picture 4" descr="C:\Users\1\Desktop\если хочешь быть здоров\картинки\iCAYCDSU6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6943838">
            <a:off x="843359" y="1150228"/>
            <a:ext cx="2642214" cy="2304256"/>
          </a:xfrm>
          <a:prstGeom prst="rect">
            <a:avLst/>
          </a:prstGeom>
          <a:noFill/>
        </p:spPr>
      </p:pic>
      <p:pic>
        <p:nvPicPr>
          <p:cNvPr id="18" name="Picture 5" descr="C:\Users\1\Desktop\если хочешь быть здоров\картинки\iCA37B19V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835696" y="4149080"/>
            <a:ext cx="3456384" cy="1728192"/>
          </a:xfrm>
          <a:prstGeom prst="rect">
            <a:avLst/>
          </a:prstGeom>
          <a:noFill/>
        </p:spPr>
      </p:pic>
      <p:pic>
        <p:nvPicPr>
          <p:cNvPr id="19" name="Picture 6" descr="C:\Users\1\Desktop\если хочешь быть здоров\картинки\iCAPEMXDR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55776" y="2204864"/>
            <a:ext cx="2304256" cy="1728192"/>
          </a:xfrm>
          <a:prstGeom prst="rect">
            <a:avLst/>
          </a:prstGeom>
          <a:noFill/>
        </p:spPr>
      </p:pic>
      <p:sp>
        <p:nvSpPr>
          <p:cNvPr id="20" name="Скругленный прямоугольник 19"/>
          <p:cNvSpPr/>
          <p:nvPr/>
        </p:nvSpPr>
        <p:spPr>
          <a:xfrm>
            <a:off x="4967536" y="1196752"/>
            <a:ext cx="3924944" cy="5661248"/>
          </a:xfrm>
          <a:prstGeom prst="round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7" descr="C:\Users\1\Desktop\если хочешь быть здоров\картинки\мыло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220072" y="2276872"/>
            <a:ext cx="1390650" cy="2373312"/>
          </a:xfrm>
          <a:prstGeom prst="rect">
            <a:avLst/>
          </a:prstGeom>
          <a:noFill/>
        </p:spPr>
      </p:pic>
      <p:pic>
        <p:nvPicPr>
          <p:cNvPr id="22" name="Picture 8" descr="C:\Users\1\Desktop\если хочешь быть здоров\картинки\iCANF00FB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701458" y="1484784"/>
            <a:ext cx="2442542" cy="2442542"/>
          </a:xfrm>
          <a:prstGeom prst="rect">
            <a:avLst/>
          </a:prstGeom>
          <a:noFill/>
        </p:spPr>
      </p:pic>
      <p:pic>
        <p:nvPicPr>
          <p:cNvPr id="23" name="Picture 9" descr="C:\Users\1\Desktop\если хочешь быть здоров\картинки\iCA5XR9F4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292080" y="4581128"/>
            <a:ext cx="3254094" cy="168897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32405"/>
            <a:ext cx="7772400" cy="864096"/>
          </a:xfrm>
        </p:spPr>
        <p:txBody>
          <a:bodyPr/>
          <a:lstStyle/>
          <a:p>
            <a:pPr eaLnBrk="1" hangingPunct="1"/>
            <a:r>
              <a:rPr lang="ru-RU" sz="4800" b="1" dirty="0">
                <a:solidFill>
                  <a:srgbClr val="FF3300"/>
                </a:solidFill>
              </a:rPr>
              <a:t>Закончи правила.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857123"/>
            <a:ext cx="8026152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dirty="0"/>
              <a:t>Чистить зубы нужно  …</a:t>
            </a:r>
          </a:p>
          <a:p>
            <a:pPr eaLnBrk="1" hangingPunct="1">
              <a:buFontTx/>
              <a:buNone/>
            </a:pPr>
            <a:endParaRPr lang="ru-RU" b="1" dirty="0"/>
          </a:p>
          <a:p>
            <a:pPr eaLnBrk="1" hangingPunct="1">
              <a:buFontTx/>
              <a:buNone/>
            </a:pPr>
            <a:r>
              <a:rPr lang="ru-RU" b="1" dirty="0"/>
              <a:t>Перед едой нужно обязательно …</a:t>
            </a:r>
          </a:p>
          <a:p>
            <a:pPr eaLnBrk="1" hangingPunct="1">
              <a:buFontTx/>
              <a:buNone/>
            </a:pPr>
            <a:endParaRPr lang="ru-RU" b="1" dirty="0"/>
          </a:p>
          <a:p>
            <a:pPr eaLnBrk="1" hangingPunct="1">
              <a:buFontTx/>
              <a:buNone/>
            </a:pPr>
            <a:r>
              <a:rPr lang="ru-RU" b="1" dirty="0"/>
              <a:t>Во время еды нельзя …</a:t>
            </a:r>
          </a:p>
          <a:p>
            <a:pPr eaLnBrk="1" hangingPunct="1">
              <a:buFontTx/>
              <a:buNone/>
            </a:pPr>
            <a:endParaRPr lang="ru-RU" b="1" dirty="0"/>
          </a:p>
          <a:p>
            <a:pPr eaLnBrk="1" hangingPunct="1">
              <a:buFontTx/>
              <a:buNone/>
            </a:pPr>
            <a:r>
              <a:rPr lang="ru-RU" b="1" dirty="0"/>
              <a:t>Никогда не ешьте немытые …</a:t>
            </a:r>
          </a:p>
          <a:p>
            <a:pPr eaLnBrk="1" hangingPunct="1">
              <a:buFontTx/>
              <a:buNone/>
            </a:pPr>
            <a:endParaRPr lang="ru-RU" b="1" dirty="0"/>
          </a:p>
          <a:p>
            <a:pPr eaLnBrk="1" hangingPunct="1">
              <a:buFontTx/>
              <a:buNone/>
            </a:pPr>
            <a:r>
              <a:rPr lang="ru-RU" b="1" dirty="0"/>
              <a:t>Свет при письме должен падать …</a:t>
            </a:r>
          </a:p>
        </p:txBody>
      </p:sp>
      <p:sp>
        <p:nvSpPr>
          <p:cNvPr id="52228" name="AutoShape 4"/>
          <p:cNvSpPr>
            <a:spLocks noChangeArrowheads="1"/>
          </p:cNvSpPr>
          <p:nvPr/>
        </p:nvSpPr>
        <p:spPr bwMode="auto">
          <a:xfrm>
            <a:off x="753629" y="1409700"/>
            <a:ext cx="6624736" cy="5334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/>
              <a:t>два раза в день (утром и вечером)</a:t>
            </a:r>
          </a:p>
        </p:txBody>
      </p:sp>
      <p:sp>
        <p:nvSpPr>
          <p:cNvPr id="52229" name="AutoShape 5"/>
          <p:cNvSpPr>
            <a:spLocks noChangeArrowheads="1"/>
          </p:cNvSpPr>
          <p:nvPr/>
        </p:nvSpPr>
        <p:spPr bwMode="auto">
          <a:xfrm>
            <a:off x="824701" y="2636912"/>
            <a:ext cx="2133600" cy="5334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/>
              <a:t>мыть руки</a:t>
            </a:r>
          </a:p>
        </p:txBody>
      </p:sp>
      <p:sp>
        <p:nvSpPr>
          <p:cNvPr id="52230" name="AutoShape 6"/>
          <p:cNvSpPr>
            <a:spLocks noChangeArrowheads="1"/>
          </p:cNvSpPr>
          <p:nvPr/>
        </p:nvSpPr>
        <p:spPr bwMode="auto">
          <a:xfrm>
            <a:off x="824701" y="3763998"/>
            <a:ext cx="3124200" cy="5334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/>
              <a:t>разговаривать</a:t>
            </a:r>
          </a:p>
        </p:txBody>
      </p:sp>
      <p:sp>
        <p:nvSpPr>
          <p:cNvPr id="52231" name="AutoShape 7"/>
          <p:cNvSpPr>
            <a:spLocks noChangeArrowheads="1"/>
          </p:cNvSpPr>
          <p:nvPr/>
        </p:nvSpPr>
        <p:spPr bwMode="auto">
          <a:xfrm>
            <a:off x="804629" y="4941168"/>
            <a:ext cx="3505200" cy="5334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/>
              <a:t>овощи и фрукты</a:t>
            </a:r>
          </a:p>
        </p:txBody>
      </p:sp>
      <p:sp>
        <p:nvSpPr>
          <p:cNvPr id="52232" name="AutoShape 8"/>
          <p:cNvSpPr>
            <a:spLocks noChangeArrowheads="1"/>
          </p:cNvSpPr>
          <p:nvPr/>
        </p:nvSpPr>
        <p:spPr bwMode="auto">
          <a:xfrm>
            <a:off x="824701" y="6090023"/>
            <a:ext cx="1981200" cy="5334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/>
              <a:t>слева</a:t>
            </a:r>
          </a:p>
        </p:txBody>
      </p:sp>
    </p:spTree>
    <p:extLst>
      <p:ext uri="{BB962C8B-B14F-4D97-AF65-F5344CB8AC3E}">
        <p14:creationId xmlns:p14="http://schemas.microsoft.com/office/powerpoint/2010/main" val="6507306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52228" grpId="0" animBg="1"/>
      <p:bldP spid="52229" grpId="0" animBg="1"/>
      <p:bldP spid="52230" grpId="0" animBg="1"/>
      <p:bldP spid="52231" grpId="0" animBg="1"/>
      <p:bldP spid="5223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1\Desktop\если хочешь быть здоров\картинки\iCADSPHFV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51712" y="1700808"/>
            <a:ext cx="2592288" cy="1944216"/>
          </a:xfrm>
          <a:prstGeom prst="rect">
            <a:avLst/>
          </a:prstGeom>
          <a:noFill/>
        </p:spPr>
      </p:pic>
      <p:pic>
        <p:nvPicPr>
          <p:cNvPr id="28676" name="Picture 4" descr="C:\Users\1\Desktop\если хочешь быть здоров\картинки\iCAL09PCH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48264" y="194179"/>
            <a:ext cx="1629916" cy="1567227"/>
          </a:xfrm>
          <a:prstGeom prst="rect">
            <a:avLst/>
          </a:prstGeom>
          <a:noFill/>
        </p:spPr>
      </p:pic>
      <p:pic>
        <p:nvPicPr>
          <p:cNvPr id="5" name="Picture 32" descr="3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48264" y="3645024"/>
            <a:ext cx="1858112" cy="1460041"/>
          </a:xfrm>
          <a:prstGeom prst="rect">
            <a:avLst/>
          </a:prstGeom>
          <a:noFill/>
          <a:ln w="38100">
            <a:solidFill>
              <a:srgbClr val="FF99FF"/>
            </a:solidFill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95536" y="117793"/>
            <a:ext cx="6048672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поел, почисти зубки. 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Делай так два раза в сутки. 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Предпочти конфетам фрукты — 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Очень важные продукты. 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Чтобы зуб не беспокоил, 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Помни правило такое: 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 стоматологу идём 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год два раза на приём. 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тогда улыбки свет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Сохранишь на много лет! 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C:\Users\1\Desktop\если хочешь быть здоров\картинки\iCAP5BQWK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48264" y="5472214"/>
            <a:ext cx="1903412" cy="116535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772400" cy="1143000"/>
          </a:xfrm>
        </p:spPr>
        <p:txBody>
          <a:bodyPr/>
          <a:lstStyle/>
          <a:p>
            <a:r>
              <a:rPr lang="ru-RU" b="1" i="0" dirty="0">
                <a:solidFill>
                  <a:srgbClr val="C00000"/>
                </a:solidFill>
              </a:rPr>
              <a:t>Чистка зубов.</a:t>
            </a:r>
          </a:p>
        </p:txBody>
      </p:sp>
      <p:pic>
        <p:nvPicPr>
          <p:cNvPr id="1026" name="Picture 2" descr="C:\Users\1\Desktop\Новая папка\Рисунок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908720"/>
            <a:ext cx="8605837" cy="556736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0"/>
            <a:ext cx="6246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kern="0" dirty="0">
                <a:solidFill>
                  <a:srgbClr val="FF3300"/>
                </a:solidFill>
                <a:ea typeface="+mj-ea"/>
              </a:rPr>
              <a:t>Доктор-Айболит</a:t>
            </a:r>
            <a:endParaRPr lang="ru-RU" dirty="0"/>
          </a:p>
        </p:txBody>
      </p:sp>
      <p:pic>
        <p:nvPicPr>
          <p:cNvPr id="3" name="Picture 5" descr="C:\Users\1\Desktop\если хочешь быть здоров\картинки\врач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63888" y="980728"/>
            <a:ext cx="4554894" cy="54726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027503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179512" y="908720"/>
            <a:ext cx="8661648" cy="1143000"/>
          </a:xfrm>
        </p:spPr>
        <p:txBody>
          <a:bodyPr/>
          <a:lstStyle/>
          <a:p>
            <a:r>
              <a:rPr lang="ru-RU" sz="3600" b="1" i="0" dirty="0"/>
              <a:t>1. С помощью какого органа дышит человек?</a:t>
            </a:r>
          </a:p>
        </p:txBody>
      </p:sp>
      <p:pic>
        <p:nvPicPr>
          <p:cNvPr id="7175" name="Picture 7" descr="0007-007-Moz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016" y="4365104"/>
            <a:ext cx="3814763" cy="2187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07904" y="332656"/>
            <a:ext cx="133882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kern="0" dirty="0">
                <a:solidFill>
                  <a:srgbClr val="C00000"/>
                </a:solidFill>
                <a:ea typeface="+mj-ea"/>
              </a:rPr>
              <a:t>Тест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99592" y="2204864"/>
            <a:ext cx="295232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а) мозг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99592" y="3259216"/>
            <a:ext cx="295232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б) лёгкие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99592" y="4509120"/>
            <a:ext cx="295232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в) желудок</a:t>
            </a:r>
          </a:p>
        </p:txBody>
      </p:sp>
    </p:spTree>
    <p:extLst>
      <p:ext uri="{BB962C8B-B14F-4D97-AF65-F5344CB8AC3E}">
        <p14:creationId xmlns:p14="http://schemas.microsoft.com/office/powerpoint/2010/main" val="126655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772400" cy="810344"/>
          </a:xfrm>
        </p:spPr>
        <p:txBody>
          <a:bodyPr/>
          <a:lstStyle/>
          <a:p>
            <a:r>
              <a:rPr lang="ru-RU" b="1" i="0" dirty="0">
                <a:solidFill>
                  <a:srgbClr val="C00000"/>
                </a:solidFill>
              </a:rPr>
              <a:t>Если ты заболел</a:t>
            </a:r>
          </a:p>
        </p:txBody>
      </p:sp>
      <p:pic>
        <p:nvPicPr>
          <p:cNvPr id="1027" name="Picture 3" descr="C:\Users\1\Desktop\если хочешь быть здоров\картинки\61938243_sick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92192" y="3933056"/>
            <a:ext cx="3351808" cy="3351808"/>
          </a:xfrm>
          <a:prstGeom prst="rect">
            <a:avLst/>
          </a:prstGeom>
          <a:noFill/>
        </p:spPr>
      </p:pic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2411760" y="1268760"/>
            <a:ext cx="673224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Когда ты плохо себя чувствуешь, лучше полежать в кровати и измерить температуру градусником.</a:t>
            </a:r>
            <a:endParaRPr kumimoji="0" lang="ru-RU" sz="4400" b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915816" y="2132856"/>
            <a:ext cx="622818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Тебе нужно много отдыхать и пить тёплое питьё, нельзя бегать и переохлаждаться.</a:t>
            </a: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827584" y="5229200"/>
            <a:ext cx="58326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R="0" lvl="0" indent="0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Если ты простыл, нужно пить витамины, принимать</a:t>
            </a:r>
            <a:r>
              <a:rPr kumimoji="0" lang="ru-RU" sz="2400" b="1" u="none" strike="noStrike" kern="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таблетки, </a:t>
            </a:r>
          </a:p>
          <a:p>
            <a:pPr marR="0" lvl="0" indent="0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пить лекарство, которое выписал врач.</a:t>
            </a:r>
            <a:r>
              <a:rPr kumimoji="0" lang="ru-RU" sz="2400" b="1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2339752" y="3212976"/>
            <a:ext cx="6408712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Если у тебя что-то болит, но ты не знаешь точно что, нужно обратиться к врачу.</a:t>
            </a: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611560" y="4149080"/>
            <a:ext cx="540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Когда тебе очень больно и плохо, вызывают скорую помощь с врачом на дом.</a:t>
            </a:r>
          </a:p>
        </p:txBody>
      </p:sp>
      <p:pic>
        <p:nvPicPr>
          <p:cNvPr id="1029" name="Picture 5" descr="C:\Users\1\Desktop\если хочешь быть здоров\картинки\врач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764704"/>
            <a:ext cx="1962606" cy="245325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>
                <a:solidFill>
                  <a:srgbClr val="C00000"/>
                </a:solidFill>
              </a:rPr>
              <a:t>Наши помощники </a:t>
            </a:r>
            <a:br>
              <a:rPr lang="ru-RU" b="1" i="0" dirty="0">
                <a:solidFill>
                  <a:srgbClr val="C00000"/>
                </a:solidFill>
              </a:rPr>
            </a:br>
            <a:r>
              <a:rPr lang="ru-RU" b="1" i="0" dirty="0">
                <a:solidFill>
                  <a:srgbClr val="C00000"/>
                </a:solidFill>
              </a:rPr>
              <a:t>в сохранении здоровья: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26984180"/>
              </p:ext>
            </p:extLst>
          </p:nvPr>
        </p:nvGraphicFramePr>
        <p:xfrm>
          <a:off x="1475656" y="2060848"/>
          <a:ext cx="705678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1143000"/>
          </a:xfrm>
        </p:spPr>
        <p:txBody>
          <a:bodyPr/>
          <a:lstStyle/>
          <a:p>
            <a:r>
              <a:rPr lang="ru-RU" b="1" i="0" dirty="0">
                <a:solidFill>
                  <a:srgbClr val="C00000"/>
                </a:solidFill>
              </a:rPr>
              <a:t>Наши помощники </a:t>
            </a:r>
            <a:br>
              <a:rPr lang="ru-RU" b="1" i="0" dirty="0">
                <a:solidFill>
                  <a:srgbClr val="C00000"/>
                </a:solidFill>
              </a:rPr>
            </a:br>
            <a:r>
              <a:rPr lang="ru-RU" b="1" i="0" dirty="0">
                <a:solidFill>
                  <a:srgbClr val="C00000"/>
                </a:solidFill>
              </a:rPr>
              <a:t>в сохранении здоровья: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974170570"/>
              </p:ext>
            </p:extLst>
          </p:nvPr>
        </p:nvGraphicFramePr>
        <p:xfrm>
          <a:off x="1475656" y="2060848"/>
          <a:ext cx="7200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772400" cy="1143000"/>
          </a:xfrm>
        </p:spPr>
        <p:txBody>
          <a:bodyPr/>
          <a:lstStyle/>
          <a:p>
            <a:r>
              <a:rPr lang="ru-RU" b="1" i="0" dirty="0">
                <a:solidFill>
                  <a:srgbClr val="C00000"/>
                </a:solidFill>
              </a:rPr>
              <a:t>Наши помощники </a:t>
            </a:r>
            <a:br>
              <a:rPr lang="ru-RU" b="1" i="0" dirty="0">
                <a:solidFill>
                  <a:srgbClr val="C00000"/>
                </a:solidFill>
              </a:rPr>
            </a:br>
            <a:r>
              <a:rPr lang="ru-RU" b="1" i="0" dirty="0">
                <a:solidFill>
                  <a:srgbClr val="C00000"/>
                </a:solidFill>
              </a:rPr>
              <a:t>в сохранении здоровья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214177502"/>
              </p:ext>
            </p:extLst>
          </p:nvPr>
        </p:nvGraphicFramePr>
        <p:xfrm>
          <a:off x="1403648" y="1772816"/>
          <a:ext cx="6840760" cy="4280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772400" cy="1143000"/>
          </a:xfrm>
        </p:spPr>
        <p:txBody>
          <a:bodyPr/>
          <a:lstStyle/>
          <a:p>
            <a:r>
              <a:rPr lang="ru-RU" b="1" i="0" dirty="0">
                <a:solidFill>
                  <a:srgbClr val="C00000"/>
                </a:solidFill>
              </a:rPr>
              <a:t>Наши помощники </a:t>
            </a:r>
            <a:br>
              <a:rPr lang="ru-RU" b="1" i="0" dirty="0">
                <a:solidFill>
                  <a:srgbClr val="C00000"/>
                </a:solidFill>
              </a:rPr>
            </a:br>
            <a:r>
              <a:rPr lang="ru-RU" b="1" i="0" dirty="0">
                <a:solidFill>
                  <a:srgbClr val="C00000"/>
                </a:solidFill>
              </a:rPr>
              <a:t>в сохранении здоровья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760457117"/>
              </p:ext>
            </p:extLst>
          </p:nvPr>
        </p:nvGraphicFramePr>
        <p:xfrm>
          <a:off x="1331640" y="1772816"/>
          <a:ext cx="7200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772400" cy="1143000"/>
          </a:xfrm>
        </p:spPr>
        <p:txBody>
          <a:bodyPr/>
          <a:lstStyle/>
          <a:p>
            <a:r>
              <a:rPr lang="ru-RU" b="1" i="0" dirty="0">
                <a:solidFill>
                  <a:srgbClr val="C00000"/>
                </a:solidFill>
              </a:rPr>
              <a:t>Наши помощники </a:t>
            </a:r>
            <a:br>
              <a:rPr lang="ru-RU" b="1" i="0" dirty="0">
                <a:solidFill>
                  <a:srgbClr val="C00000"/>
                </a:solidFill>
              </a:rPr>
            </a:br>
            <a:r>
              <a:rPr lang="ru-RU" b="1" i="0" dirty="0">
                <a:solidFill>
                  <a:srgbClr val="C00000"/>
                </a:solidFill>
              </a:rPr>
              <a:t>в сохранении здоровья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113462068"/>
              </p:ext>
            </p:extLst>
          </p:nvPr>
        </p:nvGraphicFramePr>
        <p:xfrm>
          <a:off x="1259632" y="1844824"/>
          <a:ext cx="7200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772400" cy="1143000"/>
          </a:xfrm>
        </p:spPr>
        <p:txBody>
          <a:bodyPr/>
          <a:lstStyle/>
          <a:p>
            <a:r>
              <a:rPr lang="ru-RU" b="1" i="0" dirty="0">
                <a:solidFill>
                  <a:srgbClr val="C00000"/>
                </a:solidFill>
              </a:rPr>
              <a:t>Рефлексия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124744"/>
            <a:ext cx="8532440" cy="5733256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C00000"/>
                </a:solidFill>
                <a:ea typeface="Times New Roman"/>
              </a:rPr>
              <a:t>Большой</a:t>
            </a:r>
            <a:r>
              <a:rPr lang="ru-RU" sz="2800" dirty="0">
                <a:ea typeface="Times New Roman"/>
              </a:rPr>
              <a:t> – красным – для меня тема была интересной и важной.</a:t>
            </a:r>
            <a:endParaRPr lang="ru-RU" sz="4000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FC000"/>
                </a:solidFill>
                <a:ea typeface="Times New Roman"/>
              </a:rPr>
              <a:t>Указательный</a:t>
            </a:r>
            <a:r>
              <a:rPr lang="ru-RU" sz="2800" dirty="0">
                <a:ea typeface="Times New Roman"/>
              </a:rPr>
              <a:t> – жёлтым – узнал много нового.</a:t>
            </a:r>
            <a:endParaRPr lang="ru-RU" sz="4000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00B050"/>
                </a:solidFill>
                <a:ea typeface="Times New Roman"/>
              </a:rPr>
              <a:t>Средний</a:t>
            </a:r>
            <a:r>
              <a:rPr lang="ru-RU" sz="2800" dirty="0">
                <a:ea typeface="Times New Roman"/>
              </a:rPr>
              <a:t> – зелёным – я постараюсь выполнять все советы, чтобы быть здоровым</a:t>
            </a:r>
            <a:endParaRPr lang="ru-RU" sz="4000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chemeClr val="accent2"/>
                </a:solidFill>
                <a:ea typeface="Times New Roman"/>
              </a:rPr>
              <a:t>Безымянный</a:t>
            </a:r>
            <a:r>
              <a:rPr lang="ru-RU" sz="2800" dirty="0">
                <a:ea typeface="Times New Roman"/>
              </a:rPr>
              <a:t> – синим – мне было неинтересно, эта тема для меня не важная.</a:t>
            </a:r>
            <a:endParaRPr lang="ru-RU" sz="4000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7030A0"/>
                </a:solidFill>
                <a:ea typeface="Times New Roman"/>
              </a:rPr>
              <a:t>Мизинец</a:t>
            </a:r>
            <a:r>
              <a:rPr lang="ru-RU" sz="2800" dirty="0">
                <a:ea typeface="Times New Roman"/>
              </a:rPr>
              <a:t> – фиолетовым – обязательно расскажу родителям, как беречь здоровье.</a:t>
            </a:r>
            <a:endParaRPr lang="ru-RU" sz="4000" dirty="0">
              <a:ea typeface="Times New Roman"/>
            </a:endParaRPr>
          </a:p>
          <a:p>
            <a:endParaRPr lang="ru-RU" sz="2800" b="1" i="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4682" y="1412776"/>
            <a:ext cx="74917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Страница 8 - 11 учебника (читать и пересказывать)</a:t>
            </a:r>
          </a:p>
          <a:p>
            <a:r>
              <a:rPr lang="ru-RU" sz="2400" b="1" dirty="0"/>
              <a:t>Выполнить творческую работу «Правильные и полезные продукты»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188640"/>
            <a:ext cx="49261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</a:rPr>
              <a:t>Домашнее задание</a:t>
            </a:r>
            <a:endParaRPr lang="ru-RU" sz="4400" dirty="0"/>
          </a:p>
        </p:txBody>
      </p:sp>
      <p:pic>
        <p:nvPicPr>
          <p:cNvPr id="5" name="Picture 4" descr="30e440ab3aea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613105"/>
            <a:ext cx="3627438" cy="41036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74251390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7888" y="1844824"/>
            <a:ext cx="5677772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80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</a:t>
            </a:r>
            <a:r>
              <a:rPr lang="ru-RU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УРОК</a:t>
            </a:r>
            <a:r>
              <a:rPr lang="ru-RU" sz="80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179512" y="908720"/>
            <a:ext cx="8661648" cy="1143000"/>
          </a:xfrm>
        </p:spPr>
        <p:txBody>
          <a:bodyPr/>
          <a:lstStyle/>
          <a:p>
            <a:r>
              <a:rPr lang="ru-RU" sz="3600" b="1" i="0" dirty="0"/>
              <a:t>2. Что является главным отделением “внутренней кухни”?</a:t>
            </a:r>
          </a:p>
        </p:txBody>
      </p:sp>
      <p:pic>
        <p:nvPicPr>
          <p:cNvPr id="7175" name="Picture 7" descr="0007-007-Moz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016" y="4365104"/>
            <a:ext cx="3814763" cy="2187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899592" y="2204864"/>
            <a:ext cx="295232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rgbClr val="FFFFFF"/>
                </a:solidFill>
              </a:rPr>
              <a:t>а) легкие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99592" y="3259216"/>
            <a:ext cx="295232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rgbClr val="FFFFFF"/>
                </a:solidFill>
              </a:rPr>
              <a:t>б) печень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99592" y="4509120"/>
            <a:ext cx="295232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rgbClr val="FFFFFF"/>
                </a:solidFill>
              </a:rPr>
              <a:t>в) желудок</a:t>
            </a:r>
          </a:p>
        </p:txBody>
      </p:sp>
    </p:spTree>
    <p:extLst>
      <p:ext uri="{BB962C8B-B14F-4D97-AF65-F5344CB8AC3E}">
        <p14:creationId xmlns:p14="http://schemas.microsoft.com/office/powerpoint/2010/main" val="411546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980728"/>
            <a:ext cx="83164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3. Этот орган размером немногим больше кулака непрерывно сжимается и разжимается, гонит кровь в сосуды.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7584" y="2996952"/>
            <a:ext cx="295232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а) лёгкие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51720" y="414908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51110" y="4149080"/>
            <a:ext cx="295232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 б) желудок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51110" y="5301208"/>
            <a:ext cx="295232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в) сердце</a:t>
            </a:r>
          </a:p>
        </p:txBody>
      </p:sp>
      <p:pic>
        <p:nvPicPr>
          <p:cNvPr id="9" name="Picture 7" descr="0007-007-Moz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016" y="4365104"/>
            <a:ext cx="3814763" cy="21875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332656"/>
            <a:ext cx="85324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4. Этот орган похож на длинный извилистый «коридор». Пища в нём окончательно переваривается, превращается в прозрачные растворы и впитывается в кровь.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71600" y="5517232"/>
            <a:ext cx="331236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в) желудок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51720" y="414908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71600" y="3203456"/>
            <a:ext cx="331236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 а) печень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62633" y="4352520"/>
            <a:ext cx="331236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б) кишечник</a:t>
            </a:r>
          </a:p>
        </p:txBody>
      </p:sp>
      <p:pic>
        <p:nvPicPr>
          <p:cNvPr id="7" name="Picture 7" descr="0007-007-Moz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7780" y="4352520"/>
            <a:ext cx="3814763" cy="21875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332656"/>
            <a:ext cx="85324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2D2DB9">
                    <a:lumMod val="50000"/>
                  </a:srgbClr>
                </a:solidFill>
              </a:rPr>
              <a:t>5. Этот орган находиться справа от желудка и помогает переваривать пищу.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71600" y="5517232"/>
            <a:ext cx="331236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rgbClr val="FFFFFF"/>
                </a:solidFill>
              </a:rPr>
              <a:t>в) кишечник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51720" y="414908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71600" y="3203456"/>
            <a:ext cx="331236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rgbClr val="FFFFFF"/>
                </a:solidFill>
              </a:rPr>
              <a:t> а) легкие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62633" y="4352520"/>
            <a:ext cx="331236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rgbClr val="FFFFFF"/>
                </a:solidFill>
              </a:rPr>
              <a:t>б) печень</a:t>
            </a:r>
          </a:p>
        </p:txBody>
      </p:sp>
      <p:pic>
        <p:nvPicPr>
          <p:cNvPr id="7" name="Picture 7" descr="0007-007-Moz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7780" y="4352520"/>
            <a:ext cx="3814763" cy="21875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72507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404664"/>
            <a:ext cx="8604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6. Какой орган управляет работой всего организма?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99592" y="2420888"/>
            <a:ext cx="3240360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а) сердце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51720" y="414908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99592" y="3541658"/>
            <a:ext cx="3240360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 б) мозг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99592" y="4653136"/>
            <a:ext cx="3240360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в) кишечник</a:t>
            </a:r>
          </a:p>
        </p:txBody>
      </p:sp>
      <p:pic>
        <p:nvPicPr>
          <p:cNvPr id="7" name="Picture 7" descr="0007-007-Moz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7780" y="4352520"/>
            <a:ext cx="3814763" cy="21875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404664"/>
            <a:ext cx="82089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7. Что относится к внутреннему строению человека?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55576" y="1916832"/>
            <a:ext cx="295232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а) голова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51720" y="414908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55576" y="2852936"/>
            <a:ext cx="295232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б) легкие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55576" y="3795241"/>
            <a:ext cx="295232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в) сердце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45055" y="4756815"/>
            <a:ext cx="3106865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г) туловище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06996" y="1916832"/>
            <a:ext cx="295232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д) шея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58246" y="2852936"/>
            <a:ext cx="295232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е) мозг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85541" y="3741295"/>
            <a:ext cx="295232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ж) печень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76056" y="4756815"/>
            <a:ext cx="2952328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/>
              <a:t>з) живот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1" grpId="0" animBg="1"/>
      <p:bldP spid="12" grpId="0" animBg="1"/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theme/theme1.xml><?xml version="1.0" encoding="utf-8"?>
<a:theme xmlns:a="http://schemas.openxmlformats.org/drawingml/2006/main" name="голубой с кадратиками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MS Gothic"/>
      </a:majorFont>
      <a:minorFont>
        <a:latin typeface="Arial"/>
        <a:ea typeface="MS Gothic"/>
        <a:cs typeface="MS Gothic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голубой с кадратиками</Template>
  <TotalTime>1266</TotalTime>
  <Words>1017</Words>
  <Application>Microsoft Office PowerPoint</Application>
  <PresentationFormat>Экран (4:3)</PresentationFormat>
  <Paragraphs>186</Paragraphs>
  <Slides>38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38</vt:i4>
      </vt:variant>
    </vt:vector>
  </HeadingPairs>
  <TitlesOfParts>
    <vt:vector size="46" baseType="lpstr">
      <vt:lpstr>Arial</vt:lpstr>
      <vt:lpstr>Calibri</vt:lpstr>
      <vt:lpstr>Constantia</vt:lpstr>
      <vt:lpstr>Monotype Corsiva</vt:lpstr>
      <vt:lpstr>Times New Roman</vt:lpstr>
      <vt:lpstr>голубой с кадратиками</vt:lpstr>
      <vt:lpstr>Тема Office</vt:lpstr>
      <vt:lpstr>1_Тема Office</vt:lpstr>
      <vt:lpstr>Если хочешь быть здоров.</vt:lpstr>
      <vt:lpstr>Презентация PowerPoint</vt:lpstr>
      <vt:lpstr>1. С помощью какого органа дышит человек?</vt:lpstr>
      <vt:lpstr>2. Что является главным отделением “внутренней кухни”?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Помни!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К. И. Чуковский «Мойдодыр»</vt:lpstr>
      <vt:lpstr>Личные</vt:lpstr>
      <vt:lpstr>Закончи правила.</vt:lpstr>
      <vt:lpstr>Презентация PowerPoint</vt:lpstr>
      <vt:lpstr>Чистка зубов.</vt:lpstr>
      <vt:lpstr>Презентация PowerPoint</vt:lpstr>
      <vt:lpstr>Если ты заболел</vt:lpstr>
      <vt:lpstr>Наши помощники  в сохранении здоровья:</vt:lpstr>
      <vt:lpstr>Наши помощники  в сохранении здоровья:</vt:lpstr>
      <vt:lpstr>Наши помощники  в сохранении здоровья</vt:lpstr>
      <vt:lpstr>Наши помощники  в сохранении здоровья</vt:lpstr>
      <vt:lpstr>Наши помощники  в сохранении здоровья</vt:lpstr>
      <vt:lpstr>Рефлексия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Если хочешь быть здоров.</dc:title>
  <dc:creator>МЫШЬ</dc:creator>
  <cp:lastModifiedBy>USER</cp:lastModifiedBy>
  <cp:revision>121</cp:revision>
  <cp:lastPrinted>2023-01-23T13:51:07Z</cp:lastPrinted>
  <dcterms:created xsi:type="dcterms:W3CDTF">2012-11-14T14:18:54Z</dcterms:created>
  <dcterms:modified xsi:type="dcterms:W3CDTF">2023-01-23T13:57:13Z</dcterms:modified>
</cp:coreProperties>
</file>