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4" r:id="rId6"/>
    <p:sldId id="262" r:id="rId7"/>
    <p:sldId id="263" r:id="rId8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36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B3C1-2DA8-401D-85A2-92CB9CA1296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DCF5F-9AB8-40C6-877B-C6633093C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185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B3C1-2DA8-401D-85A2-92CB9CA1296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DCF5F-9AB8-40C6-877B-C6633093C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429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B3C1-2DA8-401D-85A2-92CB9CA1296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DCF5F-9AB8-40C6-877B-C6633093C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26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B3C1-2DA8-401D-85A2-92CB9CA1296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DCF5F-9AB8-40C6-877B-C6633093C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068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B3C1-2DA8-401D-85A2-92CB9CA1296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DCF5F-9AB8-40C6-877B-C6633093C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860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B3C1-2DA8-401D-85A2-92CB9CA1296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DCF5F-9AB8-40C6-877B-C6633093C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271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B3C1-2DA8-401D-85A2-92CB9CA1296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DCF5F-9AB8-40C6-877B-C6633093C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4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B3C1-2DA8-401D-85A2-92CB9CA1296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DCF5F-9AB8-40C6-877B-C6633093C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880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B3C1-2DA8-401D-85A2-92CB9CA1296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DCF5F-9AB8-40C6-877B-C6633093C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141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B3C1-2DA8-401D-85A2-92CB9CA1296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DCF5F-9AB8-40C6-877B-C6633093C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978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B3C1-2DA8-401D-85A2-92CB9CA1296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DCF5F-9AB8-40C6-877B-C6633093C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814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BB3C1-2DA8-401D-85A2-92CB9CA1296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DCF5F-9AB8-40C6-877B-C6633093C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570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 чем говорят украшения Тема урока: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06"/>
            <a:ext cx="9144000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6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2.infourok.ru/uploads/ex/0b34/0004c623-65d66652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37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16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Язык украшений. Геометрические формы (добрые и злые)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77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13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Цвета (добрые и злые)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0" y="0"/>
            <a:ext cx="9130299" cy="684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738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оздать два разных флота (флот царя Салтана и пиратский флот). Постараться пе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683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51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 Хочу устрашить! Хочу радовать! Выражение намерений через конструкцию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" y="0"/>
            <a:ext cx="9133874" cy="685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95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 Конструкция, цвет, декор помогут выразить намерения корабля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05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53e22ee2ccecd7f8a33cdf9f21d67ab563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osa</dc:creator>
  <cp:lastModifiedBy>osa</cp:lastModifiedBy>
  <cp:revision>5</cp:revision>
  <dcterms:created xsi:type="dcterms:W3CDTF">2017-03-09T06:34:59Z</dcterms:created>
  <dcterms:modified xsi:type="dcterms:W3CDTF">2018-02-28T15:16:55Z</dcterms:modified>
</cp:coreProperties>
</file>