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70" r:id="rId7"/>
    <p:sldId id="265" r:id="rId8"/>
    <p:sldId id="266" r:id="rId9"/>
    <p:sldId id="267" r:id="rId10"/>
    <p:sldId id="268" r:id="rId11"/>
    <p:sldId id="269" r:id="rId12"/>
    <p:sldId id="262" r:id="rId13"/>
    <p:sldId id="263" r:id="rId14"/>
    <p:sldId id="272" r:id="rId15"/>
    <p:sldId id="273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00" autoAdjust="0"/>
  </p:normalViewPr>
  <p:slideViewPr>
    <p:cSldViewPr snapToGrid="0">
      <p:cViewPr varScale="1">
        <p:scale>
          <a:sx n="64" d="100"/>
          <a:sy n="64" d="100"/>
        </p:scale>
        <p:origin x="139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317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438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282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400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39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462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899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318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002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98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907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7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07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623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72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3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48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F9ECE9-34E1-4791-8F02-6AB409F4A605}" type="datetimeFigureOut">
              <a:rPr lang="ru-RU" smtClean="0"/>
              <a:t>22.12.2021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4331CC-CC26-40AE-AC83-456B9F33F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20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B238C22-6A43-4603-BB52-9542511D6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«МНОГОЛИКАЯ РОССИЯ» </a:t>
            </a:r>
            <a:br>
              <a:rPr lang="ru-RU" dirty="0"/>
            </a:br>
            <a:r>
              <a:rPr lang="ru-RU" dirty="0"/>
              <a:t>для детей дошкольного возраста (3-7лет)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0267EFB-D07B-47B5-A38C-08F52A309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Актуальность проекта:</a:t>
            </a:r>
            <a:r>
              <a:rPr lang="ru-RU" dirty="0"/>
              <a:t> «Дружелюбие, уважение к людям разных национальностей не передаются по наследству, в каждом поколении их надо воспитывать вновь и вновь, и чем раньше начинается формирование этих качеств, тем большую устойчивость они приобретут» (Э.К. Суслова). </a:t>
            </a:r>
          </a:p>
          <a:p>
            <a:pPr marL="0" indent="0">
              <a:buNone/>
            </a:pPr>
            <a:r>
              <a:rPr lang="ru-RU" dirty="0"/>
              <a:t>      Проблема воспитания толерантной культуры на сегодняшний день является одной из самых актуальных в России, в стране - многонациональной, с множеством разнообразных и непохожих друг на друга культур. В современном обществе толерантная культура имеет особое значение: она выступает и как общечеловеческая ценность, и как норма социального действия.</a:t>
            </a: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Продолжительность проекта:</a:t>
            </a:r>
            <a:r>
              <a:rPr lang="ru-RU" dirty="0"/>
              <a:t> учебный год     </a:t>
            </a:r>
          </a:p>
          <a:p>
            <a:pPr marL="0" indent="0">
              <a:buNone/>
            </a:pPr>
            <a:r>
              <a:rPr lang="ru-RU" b="1" dirty="0"/>
              <a:t>Тип проекта</a:t>
            </a:r>
            <a:r>
              <a:rPr lang="ru-RU" dirty="0"/>
              <a:t>: социальный,</a:t>
            </a:r>
            <a:r>
              <a:rPr lang="ru-RU" b="1" dirty="0"/>
              <a:t> </a:t>
            </a:r>
            <a:r>
              <a:rPr lang="ru-RU" dirty="0"/>
              <a:t>познавательный, творческий.</a:t>
            </a:r>
          </a:p>
          <a:p>
            <a:pPr marL="0" indent="0">
              <a:buNone/>
            </a:pPr>
            <a:r>
              <a:rPr lang="ru-RU" b="1" dirty="0"/>
              <a:t>Участники проекта:</a:t>
            </a:r>
            <a:r>
              <a:rPr lang="ru-RU" dirty="0"/>
              <a:t> воспитатели, дети, родители.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600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4C6384-4244-4AB8-95B1-433534F27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75" y="688157"/>
            <a:ext cx="5423555" cy="54204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1445BA-6DA4-4DFE-AE65-09850C5FB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117" y="749431"/>
            <a:ext cx="5294721" cy="535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5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3B74B1-A07C-43C0-8465-1A0996B14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85" y="751786"/>
            <a:ext cx="9860438" cy="545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43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CC33E-BEE1-4401-A046-911F09E50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«Тепло традиций» (мастер-классы педагогов для родителей и воспитанников)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50E9CD-2DD9-4716-9274-D185C238F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Цель: Взаимодействие с семьей для обеспечения полноценного развития ребенка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</a:t>
            </a:r>
            <a:r>
              <a:rPr lang="ru-RU" b="1" dirty="0"/>
              <a:t>Задачи:</a:t>
            </a:r>
            <a:br>
              <a:rPr lang="ru-RU" dirty="0"/>
            </a:br>
            <a:r>
              <a:rPr lang="ru-RU" dirty="0"/>
              <a:t>- оказание информационной   поддержки семьям;</a:t>
            </a:r>
            <a:br>
              <a:rPr lang="ru-RU" dirty="0"/>
            </a:br>
            <a:r>
              <a:rPr lang="ru-RU" dirty="0"/>
              <a:t>- повышение уровня  педагогической культуры и культуры воспитания детей в семье;</a:t>
            </a:r>
          </a:p>
          <a:p>
            <a:pPr marL="0" indent="0">
              <a:buNone/>
            </a:pPr>
            <a:r>
              <a:rPr lang="ru-RU" dirty="0"/>
              <a:t>-распространение педагогического опыта;</a:t>
            </a:r>
            <a:br>
              <a:rPr lang="ru-RU" dirty="0"/>
            </a:br>
            <a:r>
              <a:rPr lang="ru-RU" dirty="0"/>
              <a:t>- организация досуга и творческого самовыражения семей.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34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2F419-C6CC-4640-9023-88B57388B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50" dirty="0"/>
              <a:t>Познавательная экскурсия, организованная педагогами для воспитанников.</a:t>
            </a:r>
            <a:br>
              <a:rPr lang="ru-RU" kern="50" dirty="0"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</a:br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2E26A715-FE46-46BD-8291-4F8ACB596F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478185"/>
              </p:ext>
            </p:extLst>
          </p:nvPr>
        </p:nvGraphicFramePr>
        <p:xfrm>
          <a:off x="1000897" y="2043636"/>
          <a:ext cx="10661824" cy="3785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1824">
                  <a:extLst>
                    <a:ext uri="{9D8B030D-6E8A-4147-A177-3AD203B41FA5}">
                      <a16:colId xmlns:a16="http://schemas.microsoft.com/office/drawing/2014/main" val="623436711"/>
                    </a:ext>
                  </a:extLst>
                </a:gridCol>
              </a:tblGrid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чувашей» -6гр, средняя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3517726429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бурят». - 2гр, старшая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345979936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удмуртов» - 4гр, вторая младшая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274027613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чукчей» - 13 </a:t>
                      </a:r>
                      <a:r>
                        <a:rPr lang="ru-RU" sz="1800" kern="50" dirty="0" err="1">
                          <a:effectLst/>
                        </a:rPr>
                        <a:t>гр</a:t>
                      </a:r>
                      <a:r>
                        <a:rPr lang="ru-RU" sz="1800" kern="50" dirty="0">
                          <a:effectLst/>
                        </a:rPr>
                        <a:t>, средняя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2771221915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якутов» - 1гр, подготовительная 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739818275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калмыков» - 10гр, средняя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4269993866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эвенков» - 8гр, логопедическая старшая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016724127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татар» - 12гр. подготовительная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381332788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чеченцев» - 3гр, средняя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424378967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адыгейцев» - 11гр, старшая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268157371"/>
                  </a:ext>
                </a:extLst>
              </a:tr>
              <a:tr h="148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effectLst/>
                        </a:rPr>
                        <a:t>Познавательная экскурсия «В гостях у русских» - 7гр. Логопедическая подготовительная</a:t>
                      </a:r>
                      <a:endParaRPr lang="ru-RU" sz="18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B0502040204020203" pitchFamily="18" charset="0"/>
                      </a:endParaRPr>
                    </a:p>
                  </a:txBody>
                  <a:tcPr marL="34925" marR="34925" marT="34925" marB="34925"/>
                </a:tc>
                <a:extLst>
                  <a:ext uri="{0D108BD9-81ED-4DB2-BD59-A6C34878D82A}">
                    <a16:rowId xmlns:a16="http://schemas.microsoft.com/office/drawing/2014/main" val="160874258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7D9BC5D3-ED3B-4AEF-A085-C9D642926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849653" y="382809"/>
            <a:ext cx="2236086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77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FA971-1392-4E52-B1CF-A970758A5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заключении прошел фестиваль «Звезды </a:t>
            </a:r>
            <a:r>
              <a:rPr lang="ru-RU" dirty="0" err="1"/>
              <a:t>Дельфинии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0C89B-0482-4FD2-91E3-CD3B08176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Цель конкурса:  	</a:t>
            </a:r>
            <a:endParaRPr lang="ru-RU" dirty="0"/>
          </a:p>
          <a:p>
            <a:pPr marL="0" lvl="0" indent="0">
              <a:buNone/>
            </a:pPr>
            <a:r>
              <a:rPr lang="ru-RU" dirty="0"/>
              <a:t> Создание условий для реализации творческих способностей детей младшего и старшего дошкольного возраста.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dirty="0"/>
              <a:t>Задачи конкурса: </a:t>
            </a:r>
            <a:endParaRPr lang="ru-RU" dirty="0"/>
          </a:p>
          <a:p>
            <a:r>
              <a:rPr lang="ru-RU" b="1" dirty="0"/>
              <a:t> </a:t>
            </a:r>
            <a:r>
              <a:rPr lang="ru-RU" dirty="0"/>
              <a:t>Формирование интереса к различным жанрам искусства среди детей;</a:t>
            </a:r>
          </a:p>
          <a:p>
            <a:r>
              <a:rPr lang="ru-RU" dirty="0"/>
              <a:t>Развитие у дошкольников исполнительских навыков, выявление талантливых детей.</a:t>
            </a:r>
          </a:p>
          <a:p>
            <a:r>
              <a:rPr lang="ru-RU" dirty="0"/>
              <a:t>Формирование и укрепление творческих взаимоотношений между детьми, родителями и педагогическими работниками.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681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B4EB0-DC67-45B4-977D-66D1F7BE1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3DA95BF-8307-460A-9567-22CBE25D8F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63" y="745958"/>
            <a:ext cx="10335126" cy="5317957"/>
          </a:xfrm>
        </p:spPr>
      </p:pic>
    </p:spTree>
    <p:extLst>
      <p:ext uri="{BB962C8B-B14F-4D97-AF65-F5344CB8AC3E}">
        <p14:creationId xmlns:p14="http://schemas.microsoft.com/office/powerpoint/2010/main" val="428941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08634C-5B52-4C4E-AF7A-6EFC83FC9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Ожидаемые результаты (продукт проекта)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9D5BB0-61A9-4460-AD0E-D292B6182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      Воспитанник, имеющий представление о России как о многонациональной стране, знакомый с некоторыми традициями разных народностей, способный организовать свою деятельность, умеющий творчески применять полученные знания, умения, навыки в игровой, художественно-продуктивной деятельности; владеющий исследовательскими умениями наблюдать, сравнивать, анализировать, задавать вопросы, выдвигать гипотезы, делать выводы, навыками поисковой деятельности, умением выступать перед аудиторией, любящий родной край, уважительно относящийся к культуре и обычаям других народностей.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3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96D7F2-8B09-4A0F-8B4C-F86B91787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«Многоликая Россия»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7E6242-E8D8-44B1-90D7-E14037114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Цель</a:t>
            </a:r>
            <a:r>
              <a:rPr lang="ru-RU" dirty="0"/>
              <a:t>: формирование у детей чувства толерантности, интереса и уважения к национальным культурам, проживающим на территории Российской Федерации</a:t>
            </a:r>
          </a:p>
          <a:p>
            <a:r>
              <a:rPr lang="ru-RU" b="1" dirty="0"/>
              <a:t>Задачи:</a:t>
            </a:r>
            <a:r>
              <a:rPr lang="ru-RU" dirty="0"/>
              <a:t>  - обобщить и расширить знания детей о традициях, обычаях, праздниках, играх народов , проживающих на территории Российской Федерации   (русских, бурят, татар, чуваш, эвенков, осетин, удмуртов,  чеченцев, калмыков, башкир, чукчей ,адыгейцев , якутов);</a:t>
            </a:r>
          </a:p>
          <a:p>
            <a:r>
              <a:rPr lang="ru-RU" dirty="0"/>
              <a:t>  - воспитывать уважение к культуре и обычаям других народностей;  </a:t>
            </a:r>
          </a:p>
          <a:p>
            <a:r>
              <a:rPr lang="ru-RU" dirty="0"/>
              <a:t>   - развивать способность организации действия в процессе поиска информации по выбранной теме, в художественно-продуктивной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381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E72A50-70FB-402B-A42C-4D338106D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Этапы реализации проекта: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7779F372-E1FD-426C-8C05-B84F52892B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052492"/>
              </p:ext>
            </p:extLst>
          </p:nvPr>
        </p:nvGraphicFramePr>
        <p:xfrm>
          <a:off x="1295400" y="1904214"/>
          <a:ext cx="9601197" cy="3902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2068">
                  <a:extLst>
                    <a:ext uri="{9D8B030D-6E8A-4147-A177-3AD203B41FA5}">
                      <a16:colId xmlns:a16="http://schemas.microsoft.com/office/drawing/2014/main" val="503214937"/>
                    </a:ext>
                  </a:extLst>
                </a:gridCol>
                <a:gridCol w="5420412">
                  <a:extLst>
                    <a:ext uri="{9D8B030D-6E8A-4147-A177-3AD203B41FA5}">
                      <a16:colId xmlns:a16="http://schemas.microsoft.com/office/drawing/2014/main" val="3903396489"/>
                    </a:ext>
                  </a:extLst>
                </a:gridCol>
                <a:gridCol w="2638717">
                  <a:extLst>
                    <a:ext uri="{9D8B030D-6E8A-4147-A177-3AD203B41FA5}">
                      <a16:colId xmlns:a16="http://schemas.microsoft.com/office/drawing/2014/main" val="2240286580"/>
                    </a:ext>
                  </a:extLst>
                </a:gridCol>
              </a:tblGrid>
              <a:tr h="405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Этапы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Мероприятия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Ответственные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4205064"/>
                  </a:ext>
                </a:extLst>
              </a:tr>
              <a:tr h="3497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Основной этап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 сентября по ноябрь Оформлены  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центры о традициях, обычаях, праздниках, играх народов, проживающих на территории Российской Федерации  ( в группе одна из национальностей  - или    русских, бурят, татар, чуваш, эвенков, осетин, удмуртов,  чеченцев, калмыков, башкир, чукчей ,адыгейцев , якутов);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 –  Организован 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«Тепло традиций» (мастер- классы педагогов для родителей и детей  на тему «Традиции, обычаи, игры народов, проживающих на территории Российской Федерации»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января - по апрель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Проект «Культура народов, проживающих на территории Российской Федерации» (Каждая группа готовит познавательную экскурсию по одной из выбранной национальности, для всех воспитанников детского сада).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Заместитель директора по УВР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Руководитель МО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Музыкальные руководители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4379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852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D43446-0D8F-44F5-A6B3-5F49C0E56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Оформление проекта Многоликая Россия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E0DD4A-7467-45E1-97B4-2987EE5C08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835" y="1960775"/>
            <a:ext cx="7447175" cy="3915093"/>
          </a:xfrm>
        </p:spPr>
      </p:pic>
    </p:spTree>
    <p:extLst>
      <p:ext uri="{BB962C8B-B14F-4D97-AF65-F5344CB8AC3E}">
        <p14:creationId xmlns:p14="http://schemas.microsoft.com/office/powerpoint/2010/main" val="240973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D41CDE-8490-49CB-9DDA-36745D9BC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Общие положения для всех центров детской активности в детском саду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0AA9D8-6B15-4AA6-81CF-CB48CB896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удовлетворение интересов детей;</a:t>
            </a:r>
          </a:p>
          <a:p>
            <a:pPr lvl="0"/>
            <a:r>
              <a:rPr lang="ru-RU" dirty="0"/>
              <a:t>наполнение материальной базы с учётом возрастных особенностей воспитанников;</a:t>
            </a:r>
          </a:p>
          <a:p>
            <a:pPr lvl="0"/>
            <a:r>
              <a:rPr lang="ru-RU" dirty="0"/>
              <a:t>эстетичность, привлекательность и уютность — для создания хорошего настроения;</a:t>
            </a:r>
          </a:p>
          <a:p>
            <a:pPr lvl="0"/>
            <a:r>
              <a:rPr lang="ru-RU" dirty="0"/>
              <a:t>удобство и доступность материалов уголка каждому ребёнку;</a:t>
            </a:r>
          </a:p>
          <a:p>
            <a:pPr lvl="0"/>
            <a:r>
              <a:rPr lang="ru-RU" dirty="0"/>
              <a:t>оптимальное расположение в помещении группы (относительно источника света, остальных тематических уголков);</a:t>
            </a:r>
          </a:p>
          <a:p>
            <a:pPr lvl="0"/>
            <a:r>
              <a:rPr lang="ru-RU" dirty="0"/>
              <a:t>учёт национального  компонента при оформлении уголка (для знакомства и изучения национального быта, искусства, промыслов и ремёсел, языка, литературы).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089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29733-FD72-464B-989A-4AC17F95A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Примерный перечень материалов национального центра: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DF8378-9422-429C-9A5E-30A4F0227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- Куклы  в национальных костюмах, предметы утвари и промыслов; </a:t>
            </a:r>
          </a:p>
          <a:p>
            <a:r>
              <a:rPr lang="ru-RU" dirty="0"/>
              <a:t>- Книги с иллюстрациями о национальной культуре,  сказки и   художественная литература,   в  соответствии с возрастными особенностям детей; </a:t>
            </a:r>
          </a:p>
          <a:p>
            <a:r>
              <a:rPr lang="ru-RU" dirty="0"/>
              <a:t>- Символика (флаг, герб, гимн); </a:t>
            </a:r>
          </a:p>
          <a:p>
            <a:r>
              <a:rPr lang="ru-RU" dirty="0"/>
              <a:t>- Иллюстрированные материалы: национальных костюмов, жилища, предметов утвари;</a:t>
            </a:r>
          </a:p>
          <a:p>
            <a:r>
              <a:rPr lang="ru-RU" dirty="0"/>
              <a:t> -Дидактические игры; </a:t>
            </a:r>
          </a:p>
          <a:p>
            <a:r>
              <a:rPr lang="ru-RU" dirty="0"/>
              <a:t>- Картотека подвижных игр;</a:t>
            </a:r>
          </a:p>
          <a:p>
            <a:r>
              <a:rPr lang="ru-RU" dirty="0"/>
              <a:t>- Картотека аудиозаписей (танцевальной музыки, национальных песен и др., в соответствии с возрастными особенностями детей);</a:t>
            </a:r>
          </a:p>
          <a:p>
            <a:r>
              <a:rPr lang="ru-RU" dirty="0"/>
              <a:t>- Мультимедиа картотека.</a:t>
            </a:r>
          </a:p>
        </p:txBody>
      </p:sp>
    </p:spTree>
    <p:extLst>
      <p:ext uri="{BB962C8B-B14F-4D97-AF65-F5344CB8AC3E}">
        <p14:creationId xmlns:p14="http://schemas.microsoft.com/office/powerpoint/2010/main" val="3810662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A91A85-DE0C-4824-885D-84DA5CB92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5" y="895546"/>
            <a:ext cx="4986779" cy="52318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783788-EAC7-4785-9897-CC21BE8FFE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95547"/>
            <a:ext cx="5366994" cy="523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46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0F131F-B4DD-4907-8176-ABE6CC770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37" y="751787"/>
            <a:ext cx="5047858" cy="54510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D6DF5E-40D8-407C-A808-B567E3A2B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593" y="751787"/>
            <a:ext cx="5238161" cy="537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8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0CC6BD-C181-4616-B20B-AE9E0704E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78" y="754144"/>
            <a:ext cx="5043341" cy="52978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46F282-31A2-490E-AC65-0CE345517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28" y="754144"/>
            <a:ext cx="5439266" cy="52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174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</TotalTime>
  <Words>911</Words>
  <Application>Microsoft Office PowerPoint</Application>
  <PresentationFormat>Широкоэкранный</PresentationFormat>
  <Paragraphs>69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Garamond</vt:lpstr>
      <vt:lpstr>Times New Roman</vt:lpstr>
      <vt:lpstr>Натуральные материалы</vt:lpstr>
      <vt:lpstr>Проект «МНОГОЛИКАЯ РОССИЯ»  для детей дошкольного возраста (3-7лет)</vt:lpstr>
      <vt:lpstr>«Многоликая Россия»</vt:lpstr>
      <vt:lpstr>Этапы реализации проекта: </vt:lpstr>
      <vt:lpstr>Оформление проекта Многоликая Россия</vt:lpstr>
      <vt:lpstr>Общие положения для всех центров детской активности в детском саду </vt:lpstr>
      <vt:lpstr>Примерный перечень материалов национального центра: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«Тепло традиций» (мастер-классы педагогов для родителей и воспитанников)</vt:lpstr>
      <vt:lpstr>Познавательная экскурсия, организованная педагогами для воспитанников. </vt:lpstr>
      <vt:lpstr>В заключении прошел фестиваль «Звезды Дельфинии»</vt:lpstr>
      <vt:lpstr>Презентация PowerPoint</vt:lpstr>
      <vt:lpstr>Ожидаемые результаты (продукт проекта)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«МНОГОЛИКАЯ РОССИЯ»  для детей дошкольного возраста (3-7лет)</dc:title>
  <dc:creator>User</dc:creator>
  <cp:lastModifiedBy>User</cp:lastModifiedBy>
  <cp:revision>11</cp:revision>
  <dcterms:created xsi:type="dcterms:W3CDTF">2021-12-20T08:35:17Z</dcterms:created>
  <dcterms:modified xsi:type="dcterms:W3CDTF">2021-12-22T09:02:13Z</dcterms:modified>
</cp:coreProperties>
</file>