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4" r:id="rId8"/>
    <p:sldId id="266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47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43636" y="285728"/>
            <a:ext cx="2628896" cy="64294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ИЗО 7 класс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Мой дом- мой образ жизни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43504" y="3714752"/>
            <a:ext cx="36433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«Скажи мне, как ты живешь ,и я скажу, какой у тебя дом</a:t>
            </a:r>
            <a:r>
              <a:rPr lang="ru-RU" sz="2800" b="1" i="1" dirty="0" smtClean="0"/>
              <a:t>.»</a:t>
            </a:r>
          </a:p>
          <a:p>
            <a:endParaRPr lang="ru-RU" sz="2800" b="1" i="1" dirty="0"/>
          </a:p>
          <a:p>
            <a:r>
              <a:rPr lang="ru-RU" sz="2000" b="1" i="1" dirty="0" smtClean="0"/>
              <a:t>Выполнила: учитель ИЗО</a:t>
            </a:r>
          </a:p>
          <a:p>
            <a:r>
              <a:rPr lang="ru-RU" sz="2000" b="1" i="1" dirty="0" smtClean="0"/>
              <a:t>Жихарева Елена Алексеевна</a:t>
            </a:r>
            <a:endParaRPr lang="ru-RU" sz="2000" b="1" i="1" dirty="0"/>
          </a:p>
        </p:txBody>
      </p:sp>
      <p:pic>
        <p:nvPicPr>
          <p:cNvPr id="9218" name="Picture 2" descr="В Уфе появился самый большой перевернутый дом в мире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429000"/>
            <a:ext cx="4533867" cy="2804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214290"/>
            <a:ext cx="7772400" cy="285752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Мой дом… У кого то это уголок в общежитии, а у кого то- многоэтажный особняк. Дело, однако не в метраже и размерах. Дом-это прибежище души. В нем человек выражает себя. Дом – это продолжение самого человека, продолжение его взглядов и мировоззрения, материализованное в пространстве и вещах дома.</a:t>
            </a:r>
          </a:p>
        </p:txBody>
      </p:sp>
      <p:pic>
        <p:nvPicPr>
          <p:cNvPr id="8194" name="Picture 2" descr="Casa flutuante em Dubai. Floating home in Dubai. #casaflutuante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928934"/>
            <a:ext cx="2928958" cy="2928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4" descr="ДОМ МОЕЙ МЕЧТЫ: elenty — LiveJourn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08454" y="2643182"/>
            <a:ext cx="3272602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198" name="AutoShape 6" descr="Это дом моей мечты в Берлине, Германия., Redirect Notice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0" name="Picture 8" descr="Дом моей мечты: angelinafff — LiveJourna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4357694"/>
            <a:ext cx="3299867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48" y="285728"/>
            <a:ext cx="7772400" cy="4572000"/>
          </a:xfrm>
        </p:spPr>
        <p:txBody>
          <a:bodyPr/>
          <a:lstStyle/>
          <a:p>
            <a:r>
              <a:rPr lang="ru-RU" dirty="0"/>
              <a:t>Жилище- отражение социальных возможностей человека, его культуры, мечтаний и веяний моды.</a:t>
            </a:r>
          </a:p>
        </p:txBody>
      </p:sp>
      <p:pic>
        <p:nvPicPr>
          <p:cNvPr id="7170" name="Picture 2" descr="Планировка дома с эркеро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3"/>
            <a:ext cx="3214710" cy="2314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 descr="Домик на берегу моря. (Мечта из 30 квадратных метров 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357298"/>
            <a:ext cx="3766083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4" name="Picture 6" descr="В администрации Дзержинского района состоится открытие выставки ..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41183" y="4143380"/>
            <a:ext cx="2860987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6" name="Picture 8" descr="многоэтажные жилые дома в европе: 22 тыс изображений найдено в ..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3429000"/>
            <a:ext cx="2071702" cy="31075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178" name="AutoShape 10" descr="Так жить нельзя: Дом-гжель: varlamov.ru — LiveJourna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80" name="Picture 12" descr="Дом-гжель"/>
          <p:cNvPicPr>
            <a:picLocks noChangeAspect="1" noChangeArrowheads="1"/>
          </p:cNvPicPr>
          <p:nvPr/>
        </p:nvPicPr>
        <p:blipFill>
          <a:blip r:embed="rId6"/>
          <a:srcRect b="10087"/>
          <a:stretch>
            <a:fillRect/>
          </a:stretch>
        </p:blipFill>
        <p:spPr bwMode="auto">
          <a:xfrm>
            <a:off x="357158" y="4143380"/>
            <a:ext cx="3071834" cy="21306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57224" y="214290"/>
            <a:ext cx="7772400" cy="4572000"/>
          </a:xfrm>
        </p:spPr>
        <p:txBody>
          <a:bodyPr/>
          <a:lstStyle/>
          <a:p>
            <a:r>
              <a:rPr lang="ru-RU" dirty="0"/>
              <a:t>Обладая знанием композиции и архитектуры, сегодня можно удовлетворить самые различные запросы к удобному и красивому жилью в любом стиле. Важно проявить при этом художественный вкус и культуру.</a:t>
            </a:r>
          </a:p>
        </p:txBody>
      </p:sp>
      <p:pic>
        <p:nvPicPr>
          <p:cNvPr id="6146" name="Picture 2" descr="Дом моей мечты - АкаДОМ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786058"/>
            <a:ext cx="4789588" cy="3190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8" name="Picture 4" descr="Необычный дизайн домов фото » Современный дизайн на Vip-1gl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2500306"/>
            <a:ext cx="3209129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0" name="Picture 6" descr="Красивые деревянные дома фото | Проектирование загородного дом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4929198"/>
            <a:ext cx="3000356" cy="1500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2547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Дом мечты, какой он?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Парк «Катманду» на Майорке: подробное описание, адрес, фото, отзыв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42984"/>
            <a:ext cx="3357586" cy="2609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Балканская изюминка (Мукачево, Белград и София) – Турагентство &quot;Улет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85728"/>
            <a:ext cx="3780986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8" name="Picture 8" descr="World of Art: 2014-05-18"/>
          <p:cNvPicPr>
            <a:picLocks noChangeAspect="1" noChangeArrowheads="1"/>
          </p:cNvPicPr>
          <p:nvPr/>
        </p:nvPicPr>
        <p:blipFill>
          <a:blip r:embed="rId4"/>
          <a:srcRect b="6479"/>
          <a:stretch>
            <a:fillRect/>
          </a:stretch>
        </p:blipFill>
        <p:spPr bwMode="auto">
          <a:xfrm>
            <a:off x="285720" y="4357694"/>
            <a:ext cx="3214710" cy="2049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30" name="Picture 10" descr="World of Art: Топ10. Необычные здания. Сказочные дома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4286256"/>
            <a:ext cx="2500290" cy="23002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6" name="Picture 6" descr="Странные дома. Не перестаешь удивляться фантазии архитекторов и ...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2428868"/>
            <a:ext cx="3048021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F9A104-66ED-4305-99EC-138B5026C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дом-башня">
            <a:extLst>
              <a:ext uri="{FF2B5EF4-FFF2-40B4-BE49-F238E27FC236}">
                <a16:creationId xmlns:a16="http://schemas.microsoft.com/office/drawing/2014/main" id="{2482BED8-DB7E-40AB-8536-73CCE3723C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93" y="274638"/>
            <a:ext cx="2699792" cy="381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перевернутый дом">
            <a:extLst>
              <a:ext uri="{FF2B5EF4-FFF2-40B4-BE49-F238E27FC236}">
                <a16:creationId xmlns:a16="http://schemas.microsoft.com/office/drawing/2014/main" id="{2D502597-20AE-4AA7-B645-C8A7275E258E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31486"/>
            <a:ext cx="3934128" cy="329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домик-скала">
            <a:extLst>
              <a:ext uri="{FF2B5EF4-FFF2-40B4-BE49-F238E27FC236}">
                <a16:creationId xmlns:a16="http://schemas.microsoft.com/office/drawing/2014/main" id="{BDAEFED4-D09A-4BA0-B075-525C4A150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971347"/>
            <a:ext cx="2622550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дом-утка">
            <a:extLst>
              <a:ext uri="{FF2B5EF4-FFF2-40B4-BE49-F238E27FC236}">
                <a16:creationId xmlns:a16="http://schemas.microsoft.com/office/drawing/2014/main" id="{D5BFF12A-6C3D-4C0A-88E0-3D7225272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299" y="3572152"/>
            <a:ext cx="3771714" cy="3044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021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 fontScale="90000"/>
          </a:bodyPr>
          <a:lstStyle/>
          <a:p>
            <a:r>
              <a:rPr lang="ru-RU" dirty="0"/>
              <a:t>Задание: рисунок «Дом моей мечты»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57224" y="1071546"/>
            <a:ext cx="7772400" cy="4572000"/>
          </a:xfrm>
        </p:spPr>
        <p:txBody>
          <a:bodyPr/>
          <a:lstStyle/>
          <a:p>
            <a:r>
              <a:rPr lang="ru-RU" dirty="0"/>
              <a:t>Создайте рисунок внешнего вида дома своей мечты и прилегающей территории.</a:t>
            </a:r>
          </a:p>
        </p:txBody>
      </p:sp>
      <p:pic>
        <p:nvPicPr>
          <p:cNvPr id="1028" name="Picture 4" descr="Конкурс рисунков от VELLCOM group &quot;Дом моей мечты&quot; близится к ..."/>
          <p:cNvPicPr>
            <a:picLocks noChangeAspect="1" noChangeArrowheads="1"/>
          </p:cNvPicPr>
          <p:nvPr/>
        </p:nvPicPr>
        <p:blipFill>
          <a:blip r:embed="rId2" cstate="print"/>
          <a:srcRect b="15848"/>
          <a:stretch>
            <a:fillRect/>
          </a:stretch>
        </p:blipFill>
        <p:spPr bwMode="auto">
          <a:xfrm>
            <a:off x="6715140" y="2928934"/>
            <a:ext cx="1964083" cy="2571768"/>
          </a:xfrm>
          <a:prstGeom prst="rect">
            <a:avLst/>
          </a:prstGeom>
          <a:noFill/>
        </p:spPr>
      </p:pic>
      <p:pic>
        <p:nvPicPr>
          <p:cNvPr id="1030" name="Picture 6" descr="КАК ПОСТРОИТЬ НОВОЕ ОБЩЕСТВО (ДОМ ВАШЕЙ МЕЧТЫ). | Путь к себе 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4572008"/>
            <a:ext cx="3019412" cy="2028668"/>
          </a:xfrm>
          <a:prstGeom prst="rect">
            <a:avLst/>
          </a:prstGeom>
          <a:noFill/>
        </p:spPr>
      </p:pic>
      <p:pic>
        <p:nvPicPr>
          <p:cNvPr id="1032" name="Picture 8" descr="Дом моей мечты. Фото № 233405. Март 2017. Конкурс детского рисунка ..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2357430"/>
            <a:ext cx="3021001" cy="1934343"/>
          </a:xfrm>
          <a:prstGeom prst="rect">
            <a:avLst/>
          </a:prstGeom>
          <a:noFill/>
        </p:spPr>
      </p:pic>
      <p:pic>
        <p:nvPicPr>
          <p:cNvPr id="1034" name="Picture 10" descr="Teremok: лучшие изображения (11) | Народная архитектура, Сказочное ..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2571744"/>
            <a:ext cx="1770941" cy="1785950"/>
          </a:xfrm>
          <a:prstGeom prst="rect">
            <a:avLst/>
          </a:prstGeom>
          <a:noFill/>
        </p:spPr>
      </p:pic>
      <p:pic>
        <p:nvPicPr>
          <p:cNvPr id="1036" name="Picture 12" descr="Пазл Сказочный домик — собрать пазл онлайн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7" y="4540754"/>
            <a:ext cx="2500330" cy="203151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643702" y="6143644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Примеры.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846DEE-6F2E-434B-BF53-63055A767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P4070005">
            <a:extLst>
              <a:ext uri="{FF2B5EF4-FFF2-40B4-BE49-F238E27FC236}">
                <a16:creationId xmlns:a16="http://schemas.microsoft.com/office/drawing/2014/main" id="{F20907F0-1AE9-4C30-8216-22A60AC041BF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lum bright="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8046"/>
            <a:ext cx="4138102" cy="6305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P4070015">
            <a:extLst>
              <a:ext uri="{FF2B5EF4-FFF2-40B4-BE49-F238E27FC236}">
                <a16:creationId xmlns:a16="http://schemas.microsoft.com/office/drawing/2014/main" id="{0FED97F5-5E24-4326-A2CF-4EE13BB3E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384" y="274638"/>
            <a:ext cx="4463096" cy="6308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777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EF6D12-73A0-4F13-9871-685775929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P4070010">
            <a:extLst>
              <a:ext uri="{FF2B5EF4-FFF2-40B4-BE49-F238E27FC236}">
                <a16:creationId xmlns:a16="http://schemas.microsoft.com/office/drawing/2014/main" id="{BA50A740-3FB8-4F3E-B7B5-2E669888E9F7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65" y="362800"/>
            <a:ext cx="4163208" cy="616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P4070002">
            <a:extLst>
              <a:ext uri="{FF2B5EF4-FFF2-40B4-BE49-F238E27FC236}">
                <a16:creationId xmlns:a16="http://schemas.microsoft.com/office/drawing/2014/main" id="{15B11373-69E8-448D-9AA6-E3ECB2121D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9" b="-52"/>
          <a:stretch>
            <a:fillRect/>
          </a:stretch>
        </p:blipFill>
        <p:spPr bwMode="auto">
          <a:xfrm>
            <a:off x="4631519" y="344613"/>
            <a:ext cx="4163207" cy="620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753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80</TotalTime>
  <Words>160</Words>
  <Application>Microsoft Office PowerPoint</Application>
  <PresentationFormat>Экран (4:3)</PresentationFormat>
  <Paragraphs>13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Calibri</vt:lpstr>
      <vt:lpstr>Cambria</vt:lpstr>
      <vt:lpstr>Franklin Gothic Book</vt:lpstr>
      <vt:lpstr>Perpetua</vt:lpstr>
      <vt:lpstr>Wingdings 2</vt:lpstr>
      <vt:lpstr>Справедливость</vt:lpstr>
      <vt:lpstr>Мой дом- мой образ жизни</vt:lpstr>
      <vt:lpstr>Презентация PowerPoint</vt:lpstr>
      <vt:lpstr>Презентация PowerPoint</vt:lpstr>
      <vt:lpstr>Презентация PowerPoint</vt:lpstr>
      <vt:lpstr>Дом мечты, какой он?</vt:lpstr>
      <vt:lpstr>Презентация PowerPoint</vt:lpstr>
      <vt:lpstr>Задание: рисунок «Дом моей мечты»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дом- мой образ жизни</dc:title>
  <dc:creator>PC</dc:creator>
  <cp:lastModifiedBy>Елена А. Жихарева</cp:lastModifiedBy>
  <cp:revision>12</cp:revision>
  <dcterms:created xsi:type="dcterms:W3CDTF">2020-04-10T08:01:33Z</dcterms:created>
  <dcterms:modified xsi:type="dcterms:W3CDTF">2023-02-13T12:21:18Z</dcterms:modified>
</cp:coreProperties>
</file>