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 /><Relationship Id="rId2" Type="http://schemas.openxmlformats.org/package/2006/relationships/metadata/core-properties" Target="docProps/core.xml" /><Relationship Id="rId1" Type="http://schemas.openxmlformats.org/officeDocument/2006/relationships/officeDocument" Target="ppt/presentation.xml" /><Relationship Id="rId4" Type="http://schemas.openxmlformats.org/officeDocument/2006/relationships/custom-properties" Target="docProps/custom.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7" r:id="rId2"/>
    <p:sldId id="272" r:id="rId3"/>
    <p:sldId id="258" r:id="rId4"/>
    <p:sldId id="259" r:id="rId5"/>
    <p:sldId id="261" r:id="rId6"/>
    <p:sldId id="262" r:id="rId7"/>
    <p:sldId id="263" r:id="rId8"/>
    <p:sldId id="264" r:id="rId9"/>
    <p:sldId id="265" r:id="rId10"/>
    <p:sldId id="266" r:id="rId11"/>
    <p:sldId id="267" r:id="rId12"/>
    <p:sldId id="268" r:id="rId13"/>
    <p:sldId id="269" r:id="rId14"/>
    <p:sldId id="270" r:id="rId15"/>
    <p:sldId id="273" r:id="rId1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8" autoAdjust="0"/>
    <p:restoredTop sz="94660"/>
  </p:normalViewPr>
  <p:slideViewPr>
    <p:cSldViewPr snapToGrid="0">
      <p:cViewPr varScale="1">
        <p:scale>
          <a:sx n="116" d="100"/>
          <a:sy n="116" d="100"/>
        </p:scale>
        <p:origin x="1332"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 /><Relationship Id="rId13" Type="http://schemas.openxmlformats.org/officeDocument/2006/relationships/slide" Target="slides/slide12.xml" /><Relationship Id="rId18" Type="http://schemas.openxmlformats.org/officeDocument/2006/relationships/presProps" Target="presProps.xml" /><Relationship Id="rId3" Type="http://schemas.openxmlformats.org/officeDocument/2006/relationships/slide" Target="slides/slide2.xml" /><Relationship Id="rId21" Type="http://schemas.openxmlformats.org/officeDocument/2006/relationships/tableStyles" Target="tableStyles.xml" /><Relationship Id="rId7" Type="http://schemas.openxmlformats.org/officeDocument/2006/relationships/slide" Target="slides/slide6.xml" /><Relationship Id="rId12" Type="http://schemas.openxmlformats.org/officeDocument/2006/relationships/slide" Target="slides/slide11.xml" /><Relationship Id="rId17" Type="http://schemas.openxmlformats.org/officeDocument/2006/relationships/notesMaster" Target="notesMasters/notesMaster1.xml" /><Relationship Id="rId2" Type="http://schemas.openxmlformats.org/officeDocument/2006/relationships/slide" Target="slides/slide1.xml" /><Relationship Id="rId16" Type="http://schemas.openxmlformats.org/officeDocument/2006/relationships/slide" Target="slides/slide15.xml" /><Relationship Id="rId20" Type="http://schemas.openxmlformats.org/officeDocument/2006/relationships/theme" Target="theme/theme1.xml" /><Relationship Id="rId1" Type="http://schemas.openxmlformats.org/officeDocument/2006/relationships/slideMaster" Target="slideMasters/slideMaster1.xml" /><Relationship Id="rId6" Type="http://schemas.openxmlformats.org/officeDocument/2006/relationships/slide" Target="slides/slide5.xml" /><Relationship Id="rId11" Type="http://schemas.openxmlformats.org/officeDocument/2006/relationships/slide" Target="slides/slide10.xml" /><Relationship Id="rId5" Type="http://schemas.openxmlformats.org/officeDocument/2006/relationships/slide" Target="slides/slide4.xml" /><Relationship Id="rId15" Type="http://schemas.openxmlformats.org/officeDocument/2006/relationships/slide" Target="slides/slide14.xml" /><Relationship Id="rId10" Type="http://schemas.openxmlformats.org/officeDocument/2006/relationships/slide" Target="slides/slide9.xml" /><Relationship Id="rId19" Type="http://schemas.openxmlformats.org/officeDocument/2006/relationships/viewProps" Target="viewProps.xml" /><Relationship Id="rId4" Type="http://schemas.openxmlformats.org/officeDocument/2006/relationships/slide" Target="slides/slide3.xml" /><Relationship Id="rId9" Type="http://schemas.openxmlformats.org/officeDocument/2006/relationships/slide" Target="slides/slide8.xml" /><Relationship Id="rId14" Type="http://schemas.openxmlformats.org/officeDocument/2006/relationships/slide" Target="slides/slide13.xml" /></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48679" name="Rectangle 2"/>
          <p:cNvSpPr>
            <a:spLocks noGrp="1" noChangeArrowheads="1"/>
          </p:cNvSpPr>
          <p:nvPr>
            <p:ph type="hdr" sz="quarter"/>
          </p:nvPr>
        </p:nvSpPr>
        <p:spPr bwMode="auto">
          <a:xfrm>
            <a:off x="2" y="1"/>
            <a:ext cx="3076575" cy="512763"/>
          </a:xfrm>
          <a:prstGeom prst="rect">
            <a:avLst/>
          </a:prstGeom>
          <a:noFill/>
          <a:ln w="9525">
            <a:noFill/>
            <a:miter lim="800000"/>
            <a:headEnd/>
            <a:tailEnd/>
          </a:ln>
          <a:effectLst/>
        </p:spPr>
        <p:txBody>
          <a:bodyPr vert="horz" wrap="square" lIns="91492" tIns="45745" rIns="91492" bIns="45745" numCol="1" anchor="t" anchorCtr="0" compatLnSpc="1">
            <a:prstTxWarp prst="textNoShape">
              <a:avLst/>
            </a:prstTxWarp>
          </a:bodyPr>
          <a:lstStyle>
            <a:lvl1pPr algn="l">
              <a:defRPr sz="1100"/>
            </a:lvl1pPr>
          </a:lstStyle>
          <a:p>
            <a:endParaRPr lang="en-US"/>
          </a:p>
        </p:txBody>
      </p:sp>
      <p:sp>
        <p:nvSpPr>
          <p:cNvPr id="1048680" name="Rectangle 3"/>
          <p:cNvSpPr>
            <a:spLocks noGrp="1" noChangeArrowheads="1"/>
          </p:cNvSpPr>
          <p:nvPr>
            <p:ph type="dt" idx="1"/>
          </p:nvPr>
        </p:nvSpPr>
        <p:spPr bwMode="auto">
          <a:xfrm>
            <a:off x="4021139" y="1"/>
            <a:ext cx="3076575" cy="512763"/>
          </a:xfrm>
          <a:prstGeom prst="rect">
            <a:avLst/>
          </a:prstGeom>
          <a:noFill/>
          <a:ln w="9525">
            <a:noFill/>
            <a:miter lim="800000"/>
            <a:headEnd/>
            <a:tailEnd/>
          </a:ln>
          <a:effectLst/>
        </p:spPr>
        <p:txBody>
          <a:bodyPr vert="horz" wrap="square" lIns="91492" tIns="45745" rIns="91492" bIns="45745" numCol="1" anchor="t" anchorCtr="0" compatLnSpc="1">
            <a:prstTxWarp prst="textNoShape">
              <a:avLst/>
            </a:prstTxWarp>
          </a:bodyPr>
          <a:lstStyle>
            <a:lvl1pPr algn="r">
              <a:defRPr sz="1100"/>
            </a:lvl1pPr>
          </a:lstStyle>
          <a:p>
            <a:endParaRPr lang="en-US"/>
          </a:p>
        </p:txBody>
      </p:sp>
      <p:sp>
        <p:nvSpPr>
          <p:cNvPr id="1048681" name="Rectangle 4"/>
          <p:cNvSpPr>
            <a:spLocks noGrp="1" noRot="1" noChangeAspect="1" noChangeArrowheads="1" noTextEdit="1"/>
          </p:cNvSpPr>
          <p:nvPr>
            <p:ph type="sldImg" idx="2"/>
          </p:nvPr>
        </p:nvSpPr>
        <p:spPr bwMode="auto">
          <a:xfrm>
            <a:off x="990600" y="766763"/>
            <a:ext cx="5118100" cy="3838575"/>
          </a:xfrm>
          <a:prstGeom prst="rect">
            <a:avLst/>
          </a:prstGeom>
          <a:noFill/>
          <a:ln w="9525">
            <a:solidFill>
              <a:srgbClr val="000000"/>
            </a:solidFill>
            <a:miter lim="800000"/>
            <a:headEnd/>
            <a:tailEnd/>
          </a:ln>
          <a:effectLst/>
        </p:spPr>
      </p:sp>
      <p:sp>
        <p:nvSpPr>
          <p:cNvPr id="1048682" name="Rectangle 5"/>
          <p:cNvSpPr>
            <a:spLocks noGrp="1" noChangeArrowheads="1"/>
          </p:cNvSpPr>
          <p:nvPr>
            <p:ph type="body" sz="quarter" idx="3"/>
          </p:nvPr>
        </p:nvSpPr>
        <p:spPr bwMode="auto">
          <a:xfrm>
            <a:off x="709614" y="4862514"/>
            <a:ext cx="5680075" cy="4605337"/>
          </a:xfrm>
          <a:prstGeom prst="rect">
            <a:avLst/>
          </a:prstGeom>
          <a:noFill/>
          <a:ln w="9525">
            <a:noFill/>
            <a:miter lim="800000"/>
            <a:headEnd/>
            <a:tailEnd/>
          </a:ln>
          <a:effectLst/>
        </p:spPr>
        <p:txBody>
          <a:bodyPr vert="horz" wrap="square" lIns="91492" tIns="45745" rIns="91492" bIns="45745"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48683" name="Rectangle 6"/>
          <p:cNvSpPr>
            <a:spLocks noGrp="1" noChangeArrowheads="1"/>
          </p:cNvSpPr>
          <p:nvPr>
            <p:ph type="ftr" sz="quarter" idx="4"/>
          </p:nvPr>
        </p:nvSpPr>
        <p:spPr bwMode="auto">
          <a:xfrm>
            <a:off x="2" y="9720264"/>
            <a:ext cx="3076575" cy="512762"/>
          </a:xfrm>
          <a:prstGeom prst="rect">
            <a:avLst/>
          </a:prstGeom>
          <a:noFill/>
          <a:ln w="9525">
            <a:noFill/>
            <a:miter lim="800000"/>
            <a:headEnd/>
            <a:tailEnd/>
          </a:ln>
          <a:effectLst/>
        </p:spPr>
        <p:txBody>
          <a:bodyPr vert="horz" wrap="square" lIns="91492" tIns="45745" rIns="91492" bIns="45745" numCol="1" anchor="b" anchorCtr="0" compatLnSpc="1">
            <a:prstTxWarp prst="textNoShape">
              <a:avLst/>
            </a:prstTxWarp>
          </a:bodyPr>
          <a:lstStyle>
            <a:lvl1pPr algn="l">
              <a:defRPr sz="1100"/>
            </a:lvl1pPr>
          </a:lstStyle>
          <a:p>
            <a:endParaRPr lang="en-US"/>
          </a:p>
        </p:txBody>
      </p:sp>
      <p:sp>
        <p:nvSpPr>
          <p:cNvPr id="1048684" name="Rectangle 7"/>
          <p:cNvSpPr>
            <a:spLocks noGrp="1" noChangeArrowheads="1"/>
          </p:cNvSpPr>
          <p:nvPr>
            <p:ph type="sldNum" sz="quarter" idx="5"/>
          </p:nvPr>
        </p:nvSpPr>
        <p:spPr bwMode="auto">
          <a:xfrm>
            <a:off x="4021139" y="9720264"/>
            <a:ext cx="3076575" cy="512762"/>
          </a:xfrm>
          <a:prstGeom prst="rect">
            <a:avLst/>
          </a:prstGeom>
          <a:noFill/>
          <a:ln w="9525">
            <a:noFill/>
            <a:miter lim="800000"/>
            <a:headEnd/>
            <a:tailEnd/>
          </a:ln>
          <a:effectLst/>
        </p:spPr>
        <p:txBody>
          <a:bodyPr vert="horz" wrap="square" lIns="91492" tIns="45745" rIns="91492" bIns="45745" numCol="1" anchor="b" anchorCtr="0" compatLnSpc="1">
            <a:prstTxWarp prst="textNoShape">
              <a:avLst/>
            </a:prstTxWarp>
          </a:bodyPr>
          <a:lstStyle>
            <a:lvl1pPr algn="r">
              <a:defRPr sz="1100"/>
            </a:lvl1pPr>
          </a:lstStyle>
          <a:p>
            <a:fld id="{A9A0EA98-5831-4853-B862-C702E6EB345C}" type="slidenum">
              <a:rPr lang="en-US"/>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1048581" name="Title 1"/>
          <p:cNvSpPr>
            <a:spLocks noGrp="1"/>
          </p:cNvSpPr>
          <p:nvPr>
            <p:ph type="ctrTitle"/>
          </p:nvPr>
        </p:nvSpPr>
        <p:spPr>
          <a:xfrm>
            <a:off x="685800" y="1122363"/>
            <a:ext cx="7772400" cy="2387600"/>
          </a:xfrm>
        </p:spPr>
        <p:txBody>
          <a:bodyPr anchor="b"/>
          <a:lstStyle>
            <a:lvl1pPr algn="ctr">
              <a:defRPr sz="6000"/>
            </a:lvl1pPr>
          </a:lstStyle>
          <a:p>
            <a:r>
              <a:rPr lang="ru-RU" altLang="zh-CN"/>
              <a:t>Образец заголовка</a:t>
            </a:r>
            <a:endParaRPr lang="en-US" dirty="0"/>
          </a:p>
        </p:txBody>
      </p:sp>
      <p:sp>
        <p:nvSpPr>
          <p:cNvPr id="1048582"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ltLang="zh-CN"/>
              <a:t>Образец подзаголовка</a:t>
            </a:r>
            <a:endParaRPr lang="en-US" dirty="0"/>
          </a:p>
        </p:txBody>
      </p:sp>
      <p:sp>
        <p:nvSpPr>
          <p:cNvPr id="1048583" name="Date Placeholder 3"/>
          <p:cNvSpPr>
            <a:spLocks noGrp="1"/>
          </p:cNvSpPr>
          <p:nvPr>
            <p:ph type="dt" sz="half" idx="10"/>
          </p:nvPr>
        </p:nvSpPr>
        <p:spPr/>
        <p:txBody>
          <a:bodyPr/>
          <a:lstStyle/>
          <a:p>
            <a:fld id="{AB29C8F3-725A-4F9A-A507-94E9D5D4F6DB}" type="datetimeFigureOut">
              <a:rPr lang="zh-CN" altLang="en-US" smtClean="0"/>
              <a:t>2022/5/12</a:t>
            </a:fld>
            <a:endParaRPr lang="zh-CN" altLang="en-US"/>
          </a:p>
        </p:txBody>
      </p:sp>
      <p:sp>
        <p:nvSpPr>
          <p:cNvPr id="1048584" name="Footer Placeholder 4"/>
          <p:cNvSpPr>
            <a:spLocks noGrp="1"/>
          </p:cNvSpPr>
          <p:nvPr>
            <p:ph type="ftr" sz="quarter" idx="11"/>
          </p:nvPr>
        </p:nvSpPr>
        <p:spPr/>
        <p:txBody>
          <a:bodyPr/>
          <a:lstStyle/>
          <a:p>
            <a:endParaRPr lang="zh-CN" altLang="en-US"/>
          </a:p>
        </p:txBody>
      </p:sp>
      <p:sp>
        <p:nvSpPr>
          <p:cNvPr id="1048585" name="Slide Number Placeholder 5"/>
          <p:cNvSpPr>
            <a:spLocks noGrp="1"/>
          </p:cNvSpPr>
          <p:nvPr>
            <p:ph type="sldNum" sz="quarter" idx="12"/>
          </p:nvPr>
        </p:nvSpPr>
        <p:spPr/>
        <p:txBody>
          <a:bodyPr/>
          <a:lstStyle/>
          <a:p>
            <a:fld id="{7BE40409-DAE8-4674-9087-DC3CFB3688BD}"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1048646" name="Title 1"/>
          <p:cNvSpPr>
            <a:spLocks noGrp="1"/>
          </p:cNvSpPr>
          <p:nvPr>
            <p:ph type="title"/>
          </p:nvPr>
        </p:nvSpPr>
        <p:spPr/>
        <p:txBody>
          <a:bodyPr/>
          <a:lstStyle/>
          <a:p>
            <a:r>
              <a:rPr lang="ru-RU" altLang="zh-CN"/>
              <a:t>Образец заголовка</a:t>
            </a:r>
            <a:endParaRPr lang="en-US" dirty="0"/>
          </a:p>
        </p:txBody>
      </p:sp>
      <p:sp>
        <p:nvSpPr>
          <p:cNvPr id="1048647" name="Vertical Text Placeholder 2"/>
          <p:cNvSpPr>
            <a:spLocks noGrp="1"/>
          </p:cNvSpPr>
          <p:nvPr>
            <p:ph type="body" orient="vert" idx="1"/>
          </p:nvPr>
        </p:nvSpPr>
        <p:spPr/>
        <p:txBody>
          <a:bodyPr vert="eaVert"/>
          <a:lstStyle/>
          <a:p>
            <a:pPr lvl="0"/>
            <a:r>
              <a:rPr lang="ru-RU" altLang="zh-CN"/>
              <a:t>Образец текста</a:t>
            </a:r>
          </a:p>
          <a:p>
            <a:pPr lvl="1"/>
            <a:r>
              <a:rPr lang="ru-RU" altLang="zh-CN"/>
              <a:t>Второй уровень</a:t>
            </a:r>
          </a:p>
          <a:p>
            <a:pPr lvl="2"/>
            <a:r>
              <a:rPr lang="ru-RU" altLang="zh-CN"/>
              <a:t>Третий уровень</a:t>
            </a:r>
          </a:p>
          <a:p>
            <a:pPr lvl="3"/>
            <a:r>
              <a:rPr lang="ru-RU" altLang="zh-CN"/>
              <a:t>Четвертый уровень</a:t>
            </a:r>
          </a:p>
          <a:p>
            <a:pPr lvl="4"/>
            <a:r>
              <a:rPr lang="ru-RU" altLang="zh-CN"/>
              <a:t>Пятый уровень</a:t>
            </a:r>
            <a:endParaRPr lang="en-US" dirty="0"/>
          </a:p>
        </p:txBody>
      </p:sp>
      <p:sp>
        <p:nvSpPr>
          <p:cNvPr id="1048648" name="Date Placeholder 3"/>
          <p:cNvSpPr>
            <a:spLocks noGrp="1"/>
          </p:cNvSpPr>
          <p:nvPr>
            <p:ph type="dt" sz="half" idx="10"/>
          </p:nvPr>
        </p:nvSpPr>
        <p:spPr/>
        <p:txBody>
          <a:bodyPr/>
          <a:lstStyle/>
          <a:p>
            <a:fld id="{AB29C8F3-725A-4F9A-A507-94E9D5D4F6DB}" type="datetimeFigureOut">
              <a:rPr lang="zh-CN" altLang="en-US" smtClean="0"/>
              <a:t>2022/5/12</a:t>
            </a:fld>
            <a:endParaRPr lang="zh-CN" altLang="en-US"/>
          </a:p>
        </p:txBody>
      </p:sp>
      <p:sp>
        <p:nvSpPr>
          <p:cNvPr id="1048649" name="Footer Placeholder 4"/>
          <p:cNvSpPr>
            <a:spLocks noGrp="1"/>
          </p:cNvSpPr>
          <p:nvPr>
            <p:ph type="ftr" sz="quarter" idx="11"/>
          </p:nvPr>
        </p:nvSpPr>
        <p:spPr/>
        <p:txBody>
          <a:bodyPr/>
          <a:lstStyle/>
          <a:p>
            <a:endParaRPr lang="zh-CN" altLang="en-US"/>
          </a:p>
        </p:txBody>
      </p:sp>
      <p:sp>
        <p:nvSpPr>
          <p:cNvPr id="1048650" name="Slide Number Placeholder 5"/>
          <p:cNvSpPr>
            <a:spLocks noGrp="1"/>
          </p:cNvSpPr>
          <p:nvPr>
            <p:ph type="sldNum" sz="quarter" idx="12"/>
          </p:nvPr>
        </p:nvSpPr>
        <p:spPr/>
        <p:txBody>
          <a:bodyPr/>
          <a:lstStyle/>
          <a:p>
            <a:fld id="{7BE40409-DAE8-4674-9087-DC3CFB3688BD}"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1048636" name="Vertical Title 1"/>
          <p:cNvSpPr>
            <a:spLocks noGrp="1"/>
          </p:cNvSpPr>
          <p:nvPr>
            <p:ph type="title" orient="vert"/>
          </p:nvPr>
        </p:nvSpPr>
        <p:spPr>
          <a:xfrm>
            <a:off x="6543675" y="365125"/>
            <a:ext cx="1971675" cy="5811838"/>
          </a:xfrm>
        </p:spPr>
        <p:txBody>
          <a:bodyPr vert="eaVert"/>
          <a:lstStyle/>
          <a:p>
            <a:r>
              <a:rPr lang="ru-RU" altLang="zh-CN"/>
              <a:t>Образец заголовка</a:t>
            </a:r>
            <a:endParaRPr lang="en-US" dirty="0"/>
          </a:p>
        </p:txBody>
      </p:sp>
      <p:sp>
        <p:nvSpPr>
          <p:cNvPr id="1048637" name="Vertical Text Placeholder 2"/>
          <p:cNvSpPr>
            <a:spLocks noGrp="1"/>
          </p:cNvSpPr>
          <p:nvPr>
            <p:ph type="body" orient="vert" idx="1"/>
          </p:nvPr>
        </p:nvSpPr>
        <p:spPr>
          <a:xfrm>
            <a:off x="628650" y="365125"/>
            <a:ext cx="5800725" cy="5811838"/>
          </a:xfrm>
        </p:spPr>
        <p:txBody>
          <a:bodyPr vert="eaVert"/>
          <a:lstStyle/>
          <a:p>
            <a:pPr lvl="0"/>
            <a:r>
              <a:rPr lang="ru-RU" altLang="zh-CN"/>
              <a:t>Образец текста</a:t>
            </a:r>
          </a:p>
          <a:p>
            <a:pPr lvl="1"/>
            <a:r>
              <a:rPr lang="ru-RU" altLang="zh-CN"/>
              <a:t>Второй уровень</a:t>
            </a:r>
          </a:p>
          <a:p>
            <a:pPr lvl="2"/>
            <a:r>
              <a:rPr lang="ru-RU" altLang="zh-CN"/>
              <a:t>Третий уровень</a:t>
            </a:r>
          </a:p>
          <a:p>
            <a:pPr lvl="3"/>
            <a:r>
              <a:rPr lang="ru-RU" altLang="zh-CN"/>
              <a:t>Четвертый уровень</a:t>
            </a:r>
          </a:p>
          <a:p>
            <a:pPr lvl="4"/>
            <a:r>
              <a:rPr lang="ru-RU" altLang="zh-CN"/>
              <a:t>Пятый уровень</a:t>
            </a:r>
            <a:endParaRPr lang="en-US" dirty="0"/>
          </a:p>
        </p:txBody>
      </p:sp>
      <p:sp>
        <p:nvSpPr>
          <p:cNvPr id="1048638" name="Date Placeholder 3"/>
          <p:cNvSpPr>
            <a:spLocks noGrp="1"/>
          </p:cNvSpPr>
          <p:nvPr>
            <p:ph type="dt" sz="half" idx="10"/>
          </p:nvPr>
        </p:nvSpPr>
        <p:spPr/>
        <p:txBody>
          <a:bodyPr/>
          <a:lstStyle/>
          <a:p>
            <a:fld id="{AB29C8F3-725A-4F9A-A507-94E9D5D4F6DB}" type="datetimeFigureOut">
              <a:rPr lang="zh-CN" altLang="en-US" smtClean="0"/>
              <a:t>2022/5/12</a:t>
            </a:fld>
            <a:endParaRPr lang="zh-CN" altLang="en-US"/>
          </a:p>
        </p:txBody>
      </p:sp>
      <p:sp>
        <p:nvSpPr>
          <p:cNvPr id="1048639" name="Footer Placeholder 4"/>
          <p:cNvSpPr>
            <a:spLocks noGrp="1"/>
          </p:cNvSpPr>
          <p:nvPr>
            <p:ph type="ftr" sz="quarter" idx="11"/>
          </p:nvPr>
        </p:nvSpPr>
        <p:spPr/>
        <p:txBody>
          <a:bodyPr/>
          <a:lstStyle/>
          <a:p>
            <a:endParaRPr lang="zh-CN" altLang="en-US"/>
          </a:p>
        </p:txBody>
      </p:sp>
      <p:sp>
        <p:nvSpPr>
          <p:cNvPr id="1048640" name="Slide Number Placeholder 5"/>
          <p:cNvSpPr>
            <a:spLocks noGrp="1"/>
          </p:cNvSpPr>
          <p:nvPr>
            <p:ph type="sldNum" sz="quarter" idx="12"/>
          </p:nvPr>
        </p:nvSpPr>
        <p:spPr/>
        <p:txBody>
          <a:bodyPr/>
          <a:lstStyle/>
          <a:p>
            <a:fld id="{7BE40409-DAE8-4674-9087-DC3CFB3688BD}"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1048641" name="Title 1"/>
          <p:cNvSpPr>
            <a:spLocks noGrp="1"/>
          </p:cNvSpPr>
          <p:nvPr>
            <p:ph type="title"/>
          </p:nvPr>
        </p:nvSpPr>
        <p:spPr/>
        <p:txBody>
          <a:bodyPr/>
          <a:lstStyle/>
          <a:p>
            <a:r>
              <a:rPr lang="ru-RU" altLang="zh-CN"/>
              <a:t>Образец заголовка</a:t>
            </a:r>
            <a:endParaRPr lang="en-US" dirty="0"/>
          </a:p>
        </p:txBody>
      </p:sp>
      <p:sp>
        <p:nvSpPr>
          <p:cNvPr id="1048642" name="Content Placeholder 2"/>
          <p:cNvSpPr>
            <a:spLocks noGrp="1"/>
          </p:cNvSpPr>
          <p:nvPr>
            <p:ph idx="1"/>
          </p:nvPr>
        </p:nvSpPr>
        <p:spPr/>
        <p:txBody>
          <a:bodyPr/>
          <a:lstStyle/>
          <a:p>
            <a:pPr lvl="0"/>
            <a:r>
              <a:rPr lang="ru-RU" altLang="zh-CN"/>
              <a:t>Образец текста</a:t>
            </a:r>
          </a:p>
          <a:p>
            <a:pPr lvl="1"/>
            <a:r>
              <a:rPr lang="ru-RU" altLang="zh-CN"/>
              <a:t>Второй уровень</a:t>
            </a:r>
          </a:p>
          <a:p>
            <a:pPr lvl="2"/>
            <a:r>
              <a:rPr lang="ru-RU" altLang="zh-CN"/>
              <a:t>Третий уровень</a:t>
            </a:r>
          </a:p>
          <a:p>
            <a:pPr lvl="3"/>
            <a:r>
              <a:rPr lang="ru-RU" altLang="zh-CN"/>
              <a:t>Четвертый уровень</a:t>
            </a:r>
          </a:p>
          <a:p>
            <a:pPr lvl="4"/>
            <a:r>
              <a:rPr lang="ru-RU" altLang="zh-CN"/>
              <a:t>Пятый уровень</a:t>
            </a:r>
            <a:endParaRPr lang="en-US" dirty="0"/>
          </a:p>
        </p:txBody>
      </p:sp>
      <p:sp>
        <p:nvSpPr>
          <p:cNvPr id="1048643" name="Date Placeholder 3"/>
          <p:cNvSpPr>
            <a:spLocks noGrp="1"/>
          </p:cNvSpPr>
          <p:nvPr>
            <p:ph type="dt" sz="half" idx="10"/>
          </p:nvPr>
        </p:nvSpPr>
        <p:spPr/>
        <p:txBody>
          <a:bodyPr/>
          <a:lstStyle/>
          <a:p>
            <a:fld id="{AB29C8F3-725A-4F9A-A507-94E9D5D4F6DB}" type="datetimeFigureOut">
              <a:rPr lang="zh-CN" altLang="en-US" smtClean="0"/>
              <a:t>2022/5/12</a:t>
            </a:fld>
            <a:endParaRPr lang="zh-CN" altLang="en-US"/>
          </a:p>
        </p:txBody>
      </p:sp>
      <p:sp>
        <p:nvSpPr>
          <p:cNvPr id="1048644" name="Footer Placeholder 4"/>
          <p:cNvSpPr>
            <a:spLocks noGrp="1"/>
          </p:cNvSpPr>
          <p:nvPr>
            <p:ph type="ftr" sz="quarter" idx="11"/>
          </p:nvPr>
        </p:nvSpPr>
        <p:spPr/>
        <p:txBody>
          <a:bodyPr/>
          <a:lstStyle/>
          <a:p>
            <a:endParaRPr lang="zh-CN" altLang="en-US"/>
          </a:p>
        </p:txBody>
      </p:sp>
      <p:sp>
        <p:nvSpPr>
          <p:cNvPr id="1048645" name="Slide Number Placeholder 5"/>
          <p:cNvSpPr>
            <a:spLocks noGrp="1"/>
          </p:cNvSpPr>
          <p:nvPr>
            <p:ph type="sldNum" sz="quarter" idx="12"/>
          </p:nvPr>
        </p:nvSpPr>
        <p:spPr/>
        <p:txBody>
          <a:bodyPr/>
          <a:lstStyle/>
          <a:p>
            <a:fld id="{7BE40409-DAE8-4674-9087-DC3CFB3688BD}"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1048651" name="Title 1"/>
          <p:cNvSpPr>
            <a:spLocks noGrp="1"/>
          </p:cNvSpPr>
          <p:nvPr>
            <p:ph type="title"/>
          </p:nvPr>
        </p:nvSpPr>
        <p:spPr>
          <a:xfrm>
            <a:off x="623888" y="1709739"/>
            <a:ext cx="7886700" cy="2852737"/>
          </a:xfrm>
        </p:spPr>
        <p:txBody>
          <a:bodyPr anchor="b"/>
          <a:lstStyle>
            <a:lvl1pPr>
              <a:defRPr sz="6000"/>
            </a:lvl1pPr>
          </a:lstStyle>
          <a:p>
            <a:r>
              <a:rPr lang="ru-RU" altLang="zh-CN"/>
              <a:t>Образец заголовка</a:t>
            </a:r>
            <a:endParaRPr lang="en-US" dirty="0"/>
          </a:p>
        </p:txBody>
      </p:sp>
      <p:sp>
        <p:nvSpPr>
          <p:cNvPr id="1048652"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ltLang="zh-CN"/>
              <a:t>Образец текста</a:t>
            </a:r>
          </a:p>
        </p:txBody>
      </p:sp>
      <p:sp>
        <p:nvSpPr>
          <p:cNvPr id="1048653" name="Date Placeholder 3"/>
          <p:cNvSpPr>
            <a:spLocks noGrp="1"/>
          </p:cNvSpPr>
          <p:nvPr>
            <p:ph type="dt" sz="half" idx="10"/>
          </p:nvPr>
        </p:nvSpPr>
        <p:spPr/>
        <p:txBody>
          <a:bodyPr/>
          <a:lstStyle/>
          <a:p>
            <a:fld id="{AB29C8F3-725A-4F9A-A507-94E9D5D4F6DB}" type="datetimeFigureOut">
              <a:rPr lang="zh-CN" altLang="en-US" smtClean="0"/>
              <a:t>2022/5/12</a:t>
            </a:fld>
            <a:endParaRPr lang="zh-CN" altLang="en-US"/>
          </a:p>
        </p:txBody>
      </p:sp>
      <p:sp>
        <p:nvSpPr>
          <p:cNvPr id="1048654" name="Footer Placeholder 4"/>
          <p:cNvSpPr>
            <a:spLocks noGrp="1"/>
          </p:cNvSpPr>
          <p:nvPr>
            <p:ph type="ftr" sz="quarter" idx="11"/>
          </p:nvPr>
        </p:nvSpPr>
        <p:spPr/>
        <p:txBody>
          <a:bodyPr/>
          <a:lstStyle/>
          <a:p>
            <a:endParaRPr lang="zh-CN" altLang="en-US"/>
          </a:p>
        </p:txBody>
      </p:sp>
      <p:sp>
        <p:nvSpPr>
          <p:cNvPr id="1048655" name="Slide Number Placeholder 5"/>
          <p:cNvSpPr>
            <a:spLocks noGrp="1"/>
          </p:cNvSpPr>
          <p:nvPr>
            <p:ph type="sldNum" sz="quarter" idx="12"/>
          </p:nvPr>
        </p:nvSpPr>
        <p:spPr/>
        <p:txBody>
          <a:bodyPr/>
          <a:lstStyle/>
          <a:p>
            <a:fld id="{7BE40409-DAE8-4674-9087-DC3CFB3688BD}"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1048656" name="Title 1"/>
          <p:cNvSpPr>
            <a:spLocks noGrp="1"/>
          </p:cNvSpPr>
          <p:nvPr>
            <p:ph type="title"/>
          </p:nvPr>
        </p:nvSpPr>
        <p:spPr/>
        <p:txBody>
          <a:bodyPr/>
          <a:lstStyle/>
          <a:p>
            <a:r>
              <a:rPr lang="ru-RU" altLang="zh-CN"/>
              <a:t>Образец заголовка</a:t>
            </a:r>
            <a:endParaRPr lang="en-US" dirty="0"/>
          </a:p>
        </p:txBody>
      </p:sp>
      <p:sp>
        <p:nvSpPr>
          <p:cNvPr id="1048657" name="Content Placeholder 2"/>
          <p:cNvSpPr>
            <a:spLocks noGrp="1"/>
          </p:cNvSpPr>
          <p:nvPr>
            <p:ph sz="half" idx="1"/>
          </p:nvPr>
        </p:nvSpPr>
        <p:spPr>
          <a:xfrm>
            <a:off x="628650" y="1825625"/>
            <a:ext cx="3886200" cy="4351338"/>
          </a:xfrm>
        </p:spPr>
        <p:txBody>
          <a:bodyPr/>
          <a:lstStyle/>
          <a:p>
            <a:pPr lvl="0"/>
            <a:r>
              <a:rPr lang="ru-RU" altLang="zh-CN"/>
              <a:t>Образец текста</a:t>
            </a:r>
          </a:p>
          <a:p>
            <a:pPr lvl="1"/>
            <a:r>
              <a:rPr lang="ru-RU" altLang="zh-CN"/>
              <a:t>Второй уровень</a:t>
            </a:r>
          </a:p>
          <a:p>
            <a:pPr lvl="2"/>
            <a:r>
              <a:rPr lang="ru-RU" altLang="zh-CN"/>
              <a:t>Третий уровень</a:t>
            </a:r>
          </a:p>
          <a:p>
            <a:pPr lvl="3"/>
            <a:r>
              <a:rPr lang="ru-RU" altLang="zh-CN"/>
              <a:t>Четвертый уровень</a:t>
            </a:r>
          </a:p>
          <a:p>
            <a:pPr lvl="4"/>
            <a:r>
              <a:rPr lang="ru-RU" altLang="zh-CN"/>
              <a:t>Пятый уровень</a:t>
            </a:r>
            <a:endParaRPr lang="en-US" dirty="0"/>
          </a:p>
        </p:txBody>
      </p:sp>
      <p:sp>
        <p:nvSpPr>
          <p:cNvPr id="1048658" name="Content Placeholder 3"/>
          <p:cNvSpPr>
            <a:spLocks noGrp="1"/>
          </p:cNvSpPr>
          <p:nvPr>
            <p:ph sz="half" idx="2"/>
          </p:nvPr>
        </p:nvSpPr>
        <p:spPr>
          <a:xfrm>
            <a:off x="4629150" y="1825625"/>
            <a:ext cx="3886200" cy="4351338"/>
          </a:xfrm>
        </p:spPr>
        <p:txBody>
          <a:bodyPr/>
          <a:lstStyle/>
          <a:p>
            <a:pPr lvl="0"/>
            <a:r>
              <a:rPr lang="ru-RU" altLang="zh-CN"/>
              <a:t>Образец текста</a:t>
            </a:r>
          </a:p>
          <a:p>
            <a:pPr lvl="1"/>
            <a:r>
              <a:rPr lang="ru-RU" altLang="zh-CN"/>
              <a:t>Второй уровень</a:t>
            </a:r>
          </a:p>
          <a:p>
            <a:pPr lvl="2"/>
            <a:r>
              <a:rPr lang="ru-RU" altLang="zh-CN"/>
              <a:t>Третий уровень</a:t>
            </a:r>
          </a:p>
          <a:p>
            <a:pPr lvl="3"/>
            <a:r>
              <a:rPr lang="ru-RU" altLang="zh-CN"/>
              <a:t>Четвертый уровень</a:t>
            </a:r>
          </a:p>
          <a:p>
            <a:pPr lvl="4"/>
            <a:r>
              <a:rPr lang="ru-RU" altLang="zh-CN"/>
              <a:t>Пятый уровень</a:t>
            </a:r>
            <a:endParaRPr lang="en-US" dirty="0"/>
          </a:p>
        </p:txBody>
      </p:sp>
      <p:sp>
        <p:nvSpPr>
          <p:cNvPr id="1048659" name="Date Placeholder 4"/>
          <p:cNvSpPr>
            <a:spLocks noGrp="1"/>
          </p:cNvSpPr>
          <p:nvPr>
            <p:ph type="dt" sz="half" idx="10"/>
          </p:nvPr>
        </p:nvSpPr>
        <p:spPr/>
        <p:txBody>
          <a:bodyPr/>
          <a:lstStyle/>
          <a:p>
            <a:fld id="{AB29C8F3-725A-4F9A-A507-94E9D5D4F6DB}" type="datetimeFigureOut">
              <a:rPr lang="zh-CN" altLang="en-US" smtClean="0"/>
              <a:t>2022/5/12</a:t>
            </a:fld>
            <a:endParaRPr lang="zh-CN" altLang="en-US"/>
          </a:p>
        </p:txBody>
      </p:sp>
      <p:sp>
        <p:nvSpPr>
          <p:cNvPr id="1048660" name="Footer Placeholder 5"/>
          <p:cNvSpPr>
            <a:spLocks noGrp="1"/>
          </p:cNvSpPr>
          <p:nvPr>
            <p:ph type="ftr" sz="quarter" idx="11"/>
          </p:nvPr>
        </p:nvSpPr>
        <p:spPr/>
        <p:txBody>
          <a:bodyPr/>
          <a:lstStyle/>
          <a:p>
            <a:endParaRPr lang="zh-CN" altLang="en-US"/>
          </a:p>
        </p:txBody>
      </p:sp>
      <p:sp>
        <p:nvSpPr>
          <p:cNvPr id="1048661" name="Slide Number Placeholder 6"/>
          <p:cNvSpPr>
            <a:spLocks noGrp="1"/>
          </p:cNvSpPr>
          <p:nvPr>
            <p:ph type="sldNum" sz="quarter" idx="12"/>
          </p:nvPr>
        </p:nvSpPr>
        <p:spPr/>
        <p:txBody>
          <a:bodyPr/>
          <a:lstStyle/>
          <a:p>
            <a:fld id="{7BE40409-DAE8-4674-9087-DC3CFB3688BD}"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48662" name="Title 1"/>
          <p:cNvSpPr>
            <a:spLocks noGrp="1"/>
          </p:cNvSpPr>
          <p:nvPr>
            <p:ph type="title"/>
          </p:nvPr>
        </p:nvSpPr>
        <p:spPr>
          <a:xfrm>
            <a:off x="629841" y="365126"/>
            <a:ext cx="7886700" cy="1325563"/>
          </a:xfrm>
        </p:spPr>
        <p:txBody>
          <a:bodyPr/>
          <a:lstStyle/>
          <a:p>
            <a:r>
              <a:rPr lang="ru-RU" altLang="zh-CN"/>
              <a:t>Образец заголовка</a:t>
            </a:r>
            <a:endParaRPr lang="en-US" dirty="0"/>
          </a:p>
        </p:txBody>
      </p:sp>
      <p:sp>
        <p:nvSpPr>
          <p:cNvPr id="104866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ltLang="zh-CN"/>
              <a:t>Образец текста</a:t>
            </a:r>
          </a:p>
        </p:txBody>
      </p:sp>
      <p:sp>
        <p:nvSpPr>
          <p:cNvPr id="1048664" name="Content Placeholder 3"/>
          <p:cNvSpPr>
            <a:spLocks noGrp="1"/>
          </p:cNvSpPr>
          <p:nvPr>
            <p:ph sz="half" idx="2"/>
          </p:nvPr>
        </p:nvSpPr>
        <p:spPr>
          <a:xfrm>
            <a:off x="629842" y="2505075"/>
            <a:ext cx="3868340" cy="3684588"/>
          </a:xfrm>
        </p:spPr>
        <p:txBody>
          <a:bodyPr/>
          <a:lstStyle/>
          <a:p>
            <a:pPr lvl="0"/>
            <a:r>
              <a:rPr lang="ru-RU" altLang="zh-CN"/>
              <a:t>Образец текста</a:t>
            </a:r>
          </a:p>
          <a:p>
            <a:pPr lvl="1"/>
            <a:r>
              <a:rPr lang="ru-RU" altLang="zh-CN"/>
              <a:t>Второй уровень</a:t>
            </a:r>
          </a:p>
          <a:p>
            <a:pPr lvl="2"/>
            <a:r>
              <a:rPr lang="ru-RU" altLang="zh-CN"/>
              <a:t>Третий уровень</a:t>
            </a:r>
          </a:p>
          <a:p>
            <a:pPr lvl="3"/>
            <a:r>
              <a:rPr lang="ru-RU" altLang="zh-CN"/>
              <a:t>Четвертый уровень</a:t>
            </a:r>
          </a:p>
          <a:p>
            <a:pPr lvl="4"/>
            <a:r>
              <a:rPr lang="ru-RU" altLang="zh-CN"/>
              <a:t>Пятый уровень</a:t>
            </a:r>
            <a:endParaRPr lang="en-US" dirty="0"/>
          </a:p>
        </p:txBody>
      </p:sp>
      <p:sp>
        <p:nvSpPr>
          <p:cNvPr id="104866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ltLang="zh-CN"/>
              <a:t>Образец текста</a:t>
            </a:r>
          </a:p>
        </p:txBody>
      </p:sp>
      <p:sp>
        <p:nvSpPr>
          <p:cNvPr id="1048666" name="Content Placeholder 5"/>
          <p:cNvSpPr>
            <a:spLocks noGrp="1"/>
          </p:cNvSpPr>
          <p:nvPr>
            <p:ph sz="quarter" idx="4"/>
          </p:nvPr>
        </p:nvSpPr>
        <p:spPr>
          <a:xfrm>
            <a:off x="4629150" y="2505075"/>
            <a:ext cx="3887391" cy="3684588"/>
          </a:xfrm>
        </p:spPr>
        <p:txBody>
          <a:bodyPr/>
          <a:lstStyle/>
          <a:p>
            <a:pPr lvl="0"/>
            <a:r>
              <a:rPr lang="ru-RU" altLang="zh-CN"/>
              <a:t>Образец текста</a:t>
            </a:r>
          </a:p>
          <a:p>
            <a:pPr lvl="1"/>
            <a:r>
              <a:rPr lang="ru-RU" altLang="zh-CN"/>
              <a:t>Второй уровень</a:t>
            </a:r>
          </a:p>
          <a:p>
            <a:pPr lvl="2"/>
            <a:r>
              <a:rPr lang="ru-RU" altLang="zh-CN"/>
              <a:t>Третий уровень</a:t>
            </a:r>
          </a:p>
          <a:p>
            <a:pPr lvl="3"/>
            <a:r>
              <a:rPr lang="ru-RU" altLang="zh-CN"/>
              <a:t>Четвертый уровень</a:t>
            </a:r>
          </a:p>
          <a:p>
            <a:pPr lvl="4"/>
            <a:r>
              <a:rPr lang="ru-RU" altLang="zh-CN"/>
              <a:t>Пятый уровень</a:t>
            </a:r>
            <a:endParaRPr lang="en-US" dirty="0"/>
          </a:p>
        </p:txBody>
      </p:sp>
      <p:sp>
        <p:nvSpPr>
          <p:cNvPr id="1048667" name="Date Placeholder 6"/>
          <p:cNvSpPr>
            <a:spLocks noGrp="1"/>
          </p:cNvSpPr>
          <p:nvPr>
            <p:ph type="dt" sz="half" idx="10"/>
          </p:nvPr>
        </p:nvSpPr>
        <p:spPr/>
        <p:txBody>
          <a:bodyPr/>
          <a:lstStyle/>
          <a:p>
            <a:fld id="{AB29C8F3-725A-4F9A-A507-94E9D5D4F6DB}" type="datetimeFigureOut">
              <a:rPr lang="zh-CN" altLang="en-US" smtClean="0"/>
              <a:t>2022/5/12</a:t>
            </a:fld>
            <a:endParaRPr lang="zh-CN" altLang="en-US"/>
          </a:p>
        </p:txBody>
      </p:sp>
      <p:sp>
        <p:nvSpPr>
          <p:cNvPr id="1048668" name="Footer Placeholder 7"/>
          <p:cNvSpPr>
            <a:spLocks noGrp="1"/>
          </p:cNvSpPr>
          <p:nvPr>
            <p:ph type="ftr" sz="quarter" idx="11"/>
          </p:nvPr>
        </p:nvSpPr>
        <p:spPr/>
        <p:txBody>
          <a:bodyPr/>
          <a:lstStyle/>
          <a:p>
            <a:endParaRPr lang="zh-CN" altLang="en-US"/>
          </a:p>
        </p:txBody>
      </p:sp>
      <p:sp>
        <p:nvSpPr>
          <p:cNvPr id="1048669" name="Slide Number Placeholder 8"/>
          <p:cNvSpPr>
            <a:spLocks noGrp="1"/>
          </p:cNvSpPr>
          <p:nvPr>
            <p:ph type="sldNum" sz="quarter" idx="12"/>
          </p:nvPr>
        </p:nvSpPr>
        <p:spPr/>
        <p:txBody>
          <a:bodyPr/>
          <a:lstStyle/>
          <a:p>
            <a:fld id="{7BE40409-DAE8-4674-9087-DC3CFB3688BD}"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1048632" name="Title 1"/>
          <p:cNvSpPr>
            <a:spLocks noGrp="1"/>
          </p:cNvSpPr>
          <p:nvPr>
            <p:ph type="title"/>
          </p:nvPr>
        </p:nvSpPr>
        <p:spPr/>
        <p:txBody>
          <a:bodyPr/>
          <a:lstStyle/>
          <a:p>
            <a:r>
              <a:rPr lang="ru-RU" altLang="zh-CN"/>
              <a:t>Образец заголовка</a:t>
            </a:r>
            <a:endParaRPr lang="en-US" dirty="0"/>
          </a:p>
        </p:txBody>
      </p:sp>
      <p:sp>
        <p:nvSpPr>
          <p:cNvPr id="1048633" name="Date Placeholder 2"/>
          <p:cNvSpPr>
            <a:spLocks noGrp="1"/>
          </p:cNvSpPr>
          <p:nvPr>
            <p:ph type="dt" sz="half" idx="10"/>
          </p:nvPr>
        </p:nvSpPr>
        <p:spPr/>
        <p:txBody>
          <a:bodyPr/>
          <a:lstStyle/>
          <a:p>
            <a:fld id="{AB29C8F3-725A-4F9A-A507-94E9D5D4F6DB}" type="datetimeFigureOut">
              <a:rPr lang="zh-CN" altLang="en-US" smtClean="0"/>
              <a:t>2022/5/12</a:t>
            </a:fld>
            <a:endParaRPr lang="zh-CN" altLang="en-US"/>
          </a:p>
        </p:txBody>
      </p:sp>
      <p:sp>
        <p:nvSpPr>
          <p:cNvPr id="1048634" name="Footer Placeholder 3"/>
          <p:cNvSpPr>
            <a:spLocks noGrp="1"/>
          </p:cNvSpPr>
          <p:nvPr>
            <p:ph type="ftr" sz="quarter" idx="11"/>
          </p:nvPr>
        </p:nvSpPr>
        <p:spPr/>
        <p:txBody>
          <a:bodyPr/>
          <a:lstStyle/>
          <a:p>
            <a:endParaRPr lang="zh-CN" altLang="en-US"/>
          </a:p>
        </p:txBody>
      </p:sp>
      <p:sp>
        <p:nvSpPr>
          <p:cNvPr id="1048635" name="Slide Number Placeholder 4"/>
          <p:cNvSpPr>
            <a:spLocks noGrp="1"/>
          </p:cNvSpPr>
          <p:nvPr>
            <p:ph type="sldNum" sz="quarter" idx="12"/>
          </p:nvPr>
        </p:nvSpPr>
        <p:spPr/>
        <p:txBody>
          <a:bodyPr/>
          <a:lstStyle/>
          <a:p>
            <a:fld id="{7BE40409-DAE8-4674-9087-DC3CFB3688BD}"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1048670" name="Date Placeholder 1"/>
          <p:cNvSpPr>
            <a:spLocks noGrp="1"/>
          </p:cNvSpPr>
          <p:nvPr>
            <p:ph type="dt" sz="half" idx="10"/>
          </p:nvPr>
        </p:nvSpPr>
        <p:spPr/>
        <p:txBody>
          <a:bodyPr/>
          <a:lstStyle/>
          <a:p>
            <a:fld id="{AB29C8F3-725A-4F9A-A507-94E9D5D4F6DB}" type="datetimeFigureOut">
              <a:rPr lang="zh-CN" altLang="en-US" smtClean="0"/>
              <a:t>2022/5/12</a:t>
            </a:fld>
            <a:endParaRPr lang="zh-CN" altLang="en-US"/>
          </a:p>
        </p:txBody>
      </p:sp>
      <p:sp>
        <p:nvSpPr>
          <p:cNvPr id="1048671" name="Footer Placeholder 2"/>
          <p:cNvSpPr>
            <a:spLocks noGrp="1"/>
          </p:cNvSpPr>
          <p:nvPr>
            <p:ph type="ftr" sz="quarter" idx="11"/>
          </p:nvPr>
        </p:nvSpPr>
        <p:spPr/>
        <p:txBody>
          <a:bodyPr/>
          <a:lstStyle/>
          <a:p>
            <a:endParaRPr lang="zh-CN" altLang="en-US"/>
          </a:p>
        </p:txBody>
      </p:sp>
      <p:sp>
        <p:nvSpPr>
          <p:cNvPr id="1048672" name="Slide Number Placeholder 3"/>
          <p:cNvSpPr>
            <a:spLocks noGrp="1"/>
          </p:cNvSpPr>
          <p:nvPr>
            <p:ph type="sldNum" sz="quarter" idx="12"/>
          </p:nvPr>
        </p:nvSpPr>
        <p:spPr/>
        <p:txBody>
          <a:bodyPr/>
          <a:lstStyle/>
          <a:p>
            <a:fld id="{7BE40409-DAE8-4674-9087-DC3CFB3688BD}"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1048673" name="Title 1"/>
          <p:cNvSpPr>
            <a:spLocks noGrp="1"/>
          </p:cNvSpPr>
          <p:nvPr>
            <p:ph type="title"/>
          </p:nvPr>
        </p:nvSpPr>
        <p:spPr>
          <a:xfrm>
            <a:off x="629841" y="457200"/>
            <a:ext cx="2949178" cy="1600200"/>
          </a:xfrm>
        </p:spPr>
        <p:txBody>
          <a:bodyPr anchor="b"/>
          <a:lstStyle>
            <a:lvl1pPr>
              <a:defRPr sz="3200"/>
            </a:lvl1pPr>
          </a:lstStyle>
          <a:p>
            <a:r>
              <a:rPr lang="ru-RU" altLang="zh-CN"/>
              <a:t>Образец заголовка</a:t>
            </a:r>
            <a:endParaRPr lang="en-US" dirty="0"/>
          </a:p>
        </p:txBody>
      </p:sp>
      <p:sp>
        <p:nvSpPr>
          <p:cNvPr id="1048674"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ltLang="zh-CN"/>
              <a:t>Образец текста</a:t>
            </a:r>
          </a:p>
          <a:p>
            <a:pPr lvl="1"/>
            <a:r>
              <a:rPr lang="ru-RU" altLang="zh-CN"/>
              <a:t>Второй уровень</a:t>
            </a:r>
          </a:p>
          <a:p>
            <a:pPr lvl="2"/>
            <a:r>
              <a:rPr lang="ru-RU" altLang="zh-CN"/>
              <a:t>Третий уровень</a:t>
            </a:r>
          </a:p>
          <a:p>
            <a:pPr lvl="3"/>
            <a:r>
              <a:rPr lang="ru-RU" altLang="zh-CN"/>
              <a:t>Четвертый уровень</a:t>
            </a:r>
          </a:p>
          <a:p>
            <a:pPr lvl="4"/>
            <a:r>
              <a:rPr lang="ru-RU" altLang="zh-CN"/>
              <a:t>Пятый уровень</a:t>
            </a:r>
            <a:endParaRPr lang="en-US" dirty="0"/>
          </a:p>
        </p:txBody>
      </p:sp>
      <p:sp>
        <p:nvSpPr>
          <p:cNvPr id="1048675"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ltLang="zh-CN"/>
              <a:t>Образец текста</a:t>
            </a:r>
          </a:p>
        </p:txBody>
      </p:sp>
      <p:sp>
        <p:nvSpPr>
          <p:cNvPr id="1048676" name="Date Placeholder 4"/>
          <p:cNvSpPr>
            <a:spLocks noGrp="1"/>
          </p:cNvSpPr>
          <p:nvPr>
            <p:ph type="dt" sz="half" idx="10"/>
          </p:nvPr>
        </p:nvSpPr>
        <p:spPr/>
        <p:txBody>
          <a:bodyPr/>
          <a:lstStyle/>
          <a:p>
            <a:fld id="{AB29C8F3-725A-4F9A-A507-94E9D5D4F6DB}" type="datetimeFigureOut">
              <a:rPr lang="zh-CN" altLang="en-US" smtClean="0"/>
              <a:t>2022/5/12</a:t>
            </a:fld>
            <a:endParaRPr lang="zh-CN" altLang="en-US"/>
          </a:p>
        </p:txBody>
      </p:sp>
      <p:sp>
        <p:nvSpPr>
          <p:cNvPr id="1048677" name="Footer Placeholder 5"/>
          <p:cNvSpPr>
            <a:spLocks noGrp="1"/>
          </p:cNvSpPr>
          <p:nvPr>
            <p:ph type="ftr" sz="quarter" idx="11"/>
          </p:nvPr>
        </p:nvSpPr>
        <p:spPr/>
        <p:txBody>
          <a:bodyPr/>
          <a:lstStyle/>
          <a:p>
            <a:endParaRPr lang="zh-CN" altLang="en-US"/>
          </a:p>
        </p:txBody>
      </p:sp>
      <p:sp>
        <p:nvSpPr>
          <p:cNvPr id="1048678" name="Slide Number Placeholder 6"/>
          <p:cNvSpPr>
            <a:spLocks noGrp="1"/>
          </p:cNvSpPr>
          <p:nvPr>
            <p:ph type="sldNum" sz="quarter" idx="12"/>
          </p:nvPr>
        </p:nvSpPr>
        <p:spPr/>
        <p:txBody>
          <a:bodyPr/>
          <a:lstStyle/>
          <a:p>
            <a:fld id="{7BE40409-DAE8-4674-9087-DC3CFB3688BD}"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1048588" name="Title 1"/>
          <p:cNvSpPr>
            <a:spLocks noGrp="1"/>
          </p:cNvSpPr>
          <p:nvPr>
            <p:ph type="title"/>
          </p:nvPr>
        </p:nvSpPr>
        <p:spPr>
          <a:xfrm>
            <a:off x="629841" y="457200"/>
            <a:ext cx="2949178" cy="1600200"/>
          </a:xfrm>
        </p:spPr>
        <p:txBody>
          <a:bodyPr anchor="b"/>
          <a:lstStyle>
            <a:lvl1pPr>
              <a:defRPr sz="3200"/>
            </a:lvl1pPr>
          </a:lstStyle>
          <a:p>
            <a:r>
              <a:rPr lang="ru-RU" altLang="zh-CN"/>
              <a:t>Образец заголовка</a:t>
            </a:r>
            <a:endParaRPr lang="en-US" dirty="0"/>
          </a:p>
        </p:txBody>
      </p:sp>
      <p:sp>
        <p:nvSpPr>
          <p:cNvPr id="1048589"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ltLang="zh-CN"/>
              <a:t>Вставка рисунка</a:t>
            </a:r>
            <a:endParaRPr lang="en-US" dirty="0"/>
          </a:p>
        </p:txBody>
      </p:sp>
      <p:sp>
        <p:nvSpPr>
          <p:cNvPr id="1048590"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ltLang="zh-CN"/>
              <a:t>Образец текста</a:t>
            </a:r>
          </a:p>
        </p:txBody>
      </p:sp>
      <p:sp>
        <p:nvSpPr>
          <p:cNvPr id="1048591" name="Date Placeholder 4"/>
          <p:cNvSpPr>
            <a:spLocks noGrp="1"/>
          </p:cNvSpPr>
          <p:nvPr>
            <p:ph type="dt" sz="half" idx="10"/>
          </p:nvPr>
        </p:nvSpPr>
        <p:spPr/>
        <p:txBody>
          <a:bodyPr/>
          <a:lstStyle/>
          <a:p>
            <a:fld id="{AB29C8F3-725A-4F9A-A507-94E9D5D4F6DB}" type="datetimeFigureOut">
              <a:rPr lang="zh-CN" altLang="en-US" smtClean="0"/>
              <a:t>2022/5/12</a:t>
            </a:fld>
            <a:endParaRPr lang="zh-CN" altLang="en-US"/>
          </a:p>
        </p:txBody>
      </p:sp>
      <p:sp>
        <p:nvSpPr>
          <p:cNvPr id="1048592" name="Footer Placeholder 5"/>
          <p:cNvSpPr>
            <a:spLocks noGrp="1"/>
          </p:cNvSpPr>
          <p:nvPr>
            <p:ph type="ftr" sz="quarter" idx="11"/>
          </p:nvPr>
        </p:nvSpPr>
        <p:spPr/>
        <p:txBody>
          <a:bodyPr/>
          <a:lstStyle/>
          <a:p>
            <a:endParaRPr lang="zh-CN" altLang="en-US"/>
          </a:p>
        </p:txBody>
      </p:sp>
      <p:sp>
        <p:nvSpPr>
          <p:cNvPr id="1048593" name="Slide Number Placeholder 6"/>
          <p:cNvSpPr>
            <a:spLocks noGrp="1"/>
          </p:cNvSpPr>
          <p:nvPr>
            <p:ph type="sldNum" sz="quarter" idx="12"/>
          </p:nvPr>
        </p:nvSpPr>
        <p:spPr/>
        <p:txBody>
          <a:bodyPr/>
          <a:lstStyle/>
          <a:p>
            <a:fld id="{7BE40409-DAE8-4674-9087-DC3CFB3688BD}"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 /><Relationship Id="rId3" Type="http://schemas.openxmlformats.org/officeDocument/2006/relationships/slideLayout" Target="../slideLayouts/slideLayout3.xml" /><Relationship Id="rId7" Type="http://schemas.openxmlformats.org/officeDocument/2006/relationships/slideLayout" Target="../slideLayouts/slideLayout7.xml" /><Relationship Id="rId12" Type="http://schemas.openxmlformats.org/officeDocument/2006/relationships/theme" Target="../theme/theme1.xml" /><Relationship Id="rId2" Type="http://schemas.openxmlformats.org/officeDocument/2006/relationships/slideLayout" Target="../slideLayouts/slideLayout2.xml" /><Relationship Id="rId1" Type="http://schemas.openxmlformats.org/officeDocument/2006/relationships/slideLayout" Target="../slideLayouts/slideLayout1.xml" /><Relationship Id="rId6" Type="http://schemas.openxmlformats.org/officeDocument/2006/relationships/slideLayout" Target="../slideLayouts/slideLayout6.xml" /><Relationship Id="rId11" Type="http://schemas.openxmlformats.org/officeDocument/2006/relationships/slideLayout" Target="../slideLayouts/slideLayout11.xml" /><Relationship Id="rId5" Type="http://schemas.openxmlformats.org/officeDocument/2006/relationships/slideLayout" Target="../slideLayouts/slideLayout5.xml" /><Relationship Id="rId10" Type="http://schemas.openxmlformats.org/officeDocument/2006/relationships/slideLayout" Target="../slideLayouts/slideLayout10.xml" /><Relationship Id="rId4" Type="http://schemas.openxmlformats.org/officeDocument/2006/relationships/slideLayout" Target="../slideLayouts/slideLayout4.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48576"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ru-RU" altLang="zh-CN"/>
              <a:t>Образец заголовка</a:t>
            </a:r>
            <a:endParaRPr lang="en-US" dirty="0"/>
          </a:p>
        </p:txBody>
      </p:sp>
      <p:sp>
        <p:nvSpPr>
          <p:cNvPr id="1048577"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ru-RU" altLang="zh-CN"/>
              <a:t>Образец текста</a:t>
            </a:r>
          </a:p>
          <a:p>
            <a:pPr lvl="1"/>
            <a:r>
              <a:rPr lang="ru-RU" altLang="zh-CN"/>
              <a:t>Второй уровень</a:t>
            </a:r>
          </a:p>
          <a:p>
            <a:pPr lvl="2"/>
            <a:r>
              <a:rPr lang="ru-RU" altLang="zh-CN"/>
              <a:t>Третий уровень</a:t>
            </a:r>
          </a:p>
          <a:p>
            <a:pPr lvl="3"/>
            <a:r>
              <a:rPr lang="ru-RU" altLang="zh-CN"/>
              <a:t>Четвертый уровень</a:t>
            </a:r>
          </a:p>
          <a:p>
            <a:pPr lvl="4"/>
            <a:r>
              <a:rPr lang="ru-RU" altLang="zh-CN"/>
              <a:t>Пятый уровень</a:t>
            </a:r>
            <a:endParaRPr lang="en-US" dirty="0"/>
          </a:p>
        </p:txBody>
      </p:sp>
      <p:sp>
        <p:nvSpPr>
          <p:cNvPr id="1048578"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29C8F3-725A-4F9A-A507-94E9D5D4F6DB}" type="datetimeFigureOut">
              <a:rPr lang="zh-CN" altLang="en-US" smtClean="0"/>
              <a:t>2022/5/12</a:t>
            </a:fld>
            <a:endParaRPr lang="zh-CN" altLang="en-US"/>
          </a:p>
        </p:txBody>
      </p:sp>
      <p:sp>
        <p:nvSpPr>
          <p:cNvPr id="1048579"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1048580"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BE40409-DAE8-4674-9087-DC3CFB3688BD}"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 /></Relationships>
</file>

<file path=ppt/slides/_rels/slide10.xml.rels><?xml version="1.0" encoding="UTF-8" standalone="yes"?>
<Relationships xmlns="http://schemas.openxmlformats.org/package/2006/relationships"><Relationship Id="rId2" Type="http://schemas.openxmlformats.org/officeDocument/2006/relationships/image" Target="../media/image8.jpeg" /><Relationship Id="rId1" Type="http://schemas.openxmlformats.org/officeDocument/2006/relationships/slideLayout" Target="../slideLayouts/slideLayout9.xml" /></Relationships>
</file>

<file path=ppt/slides/_rels/slide11.xml.rels><?xml version="1.0" encoding="UTF-8" standalone="yes"?>
<Relationships xmlns="http://schemas.openxmlformats.org/package/2006/relationships"><Relationship Id="rId2" Type="http://schemas.openxmlformats.org/officeDocument/2006/relationships/image" Target="../media/image9.jpeg" /><Relationship Id="rId1" Type="http://schemas.openxmlformats.org/officeDocument/2006/relationships/slideLayout" Target="../slideLayouts/slideLayout9.xml" /></Relationships>
</file>

<file path=ppt/slides/_rels/slide12.xml.rels><?xml version="1.0" encoding="UTF-8" standalone="yes"?>
<Relationships xmlns="http://schemas.openxmlformats.org/package/2006/relationships"><Relationship Id="rId2" Type="http://schemas.openxmlformats.org/officeDocument/2006/relationships/image" Target="../media/image10.jpeg" /><Relationship Id="rId1" Type="http://schemas.openxmlformats.org/officeDocument/2006/relationships/slideLayout" Target="../slideLayouts/slideLayout9.xml" /></Relationships>
</file>

<file path=ppt/slides/_rels/slide13.xml.rels><?xml version="1.0" encoding="UTF-8" standalone="yes"?>
<Relationships xmlns="http://schemas.openxmlformats.org/package/2006/relationships"><Relationship Id="rId2" Type="http://schemas.openxmlformats.org/officeDocument/2006/relationships/image" Target="../media/image11.jpeg" /><Relationship Id="rId1" Type="http://schemas.openxmlformats.org/officeDocument/2006/relationships/slideLayout" Target="../slideLayouts/slideLayout9.xml" /></Relationships>
</file>

<file path=ppt/slides/_rels/slide14.xml.rels><?xml version="1.0" encoding="UTF-8" standalone="yes"?>
<Relationships xmlns="http://schemas.openxmlformats.org/package/2006/relationships"><Relationship Id="rId2" Type="http://schemas.openxmlformats.org/officeDocument/2006/relationships/image" Target="../media/image12.jpeg" /><Relationship Id="rId1" Type="http://schemas.openxmlformats.org/officeDocument/2006/relationships/slideLayout" Target="../slideLayouts/slideLayout9.xml" /></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3.xml.rels><?xml version="1.0" encoding="UTF-8" standalone="yes"?>
<Relationships xmlns="http://schemas.openxmlformats.org/package/2006/relationships"><Relationship Id="rId2" Type="http://schemas.openxmlformats.org/officeDocument/2006/relationships/image" Target="../media/image1.jpeg" /><Relationship Id="rId1" Type="http://schemas.openxmlformats.org/officeDocument/2006/relationships/slideLayout" Target="../slideLayouts/slideLayout9.xml" /></Relationships>
</file>

<file path=ppt/slides/_rels/slide4.xml.rels><?xml version="1.0" encoding="UTF-8" standalone="yes"?>
<Relationships xmlns="http://schemas.openxmlformats.org/package/2006/relationships"><Relationship Id="rId2" Type="http://schemas.openxmlformats.org/officeDocument/2006/relationships/image" Target="../media/image2.jpeg" /><Relationship Id="rId1" Type="http://schemas.openxmlformats.org/officeDocument/2006/relationships/slideLayout" Target="../slideLayouts/slideLayout9.xml" /></Relationships>
</file>

<file path=ppt/slides/_rels/slide5.xml.rels><?xml version="1.0" encoding="UTF-8" standalone="yes"?>
<Relationships xmlns="http://schemas.openxmlformats.org/package/2006/relationships"><Relationship Id="rId2" Type="http://schemas.openxmlformats.org/officeDocument/2006/relationships/image" Target="../media/image3.jpeg" /><Relationship Id="rId1" Type="http://schemas.openxmlformats.org/officeDocument/2006/relationships/slideLayout" Target="../slideLayouts/slideLayout9.xml" /></Relationships>
</file>

<file path=ppt/slides/_rels/slide6.xml.rels><?xml version="1.0" encoding="UTF-8" standalone="yes"?>
<Relationships xmlns="http://schemas.openxmlformats.org/package/2006/relationships"><Relationship Id="rId2" Type="http://schemas.openxmlformats.org/officeDocument/2006/relationships/image" Target="../media/image4.jpeg" /><Relationship Id="rId1" Type="http://schemas.openxmlformats.org/officeDocument/2006/relationships/slideLayout" Target="../slideLayouts/slideLayout9.xml" /></Relationships>
</file>

<file path=ppt/slides/_rels/slide7.xml.rels><?xml version="1.0" encoding="UTF-8" standalone="yes"?>
<Relationships xmlns="http://schemas.openxmlformats.org/package/2006/relationships"><Relationship Id="rId2" Type="http://schemas.openxmlformats.org/officeDocument/2006/relationships/image" Target="../media/image5.jpeg" /><Relationship Id="rId1" Type="http://schemas.openxmlformats.org/officeDocument/2006/relationships/slideLayout" Target="../slideLayouts/slideLayout9.xml" /></Relationships>
</file>

<file path=ppt/slides/_rels/slide8.xml.rels><?xml version="1.0" encoding="UTF-8" standalone="yes"?>
<Relationships xmlns="http://schemas.openxmlformats.org/package/2006/relationships"><Relationship Id="rId2" Type="http://schemas.openxmlformats.org/officeDocument/2006/relationships/image" Target="../media/image6.jpeg" /><Relationship Id="rId1" Type="http://schemas.openxmlformats.org/officeDocument/2006/relationships/slideLayout" Target="../slideLayouts/slideLayout9.xml" /></Relationships>
</file>

<file path=ppt/slides/_rels/slide9.xml.rels><?xml version="1.0" encoding="UTF-8" standalone="yes"?>
<Relationships xmlns="http://schemas.openxmlformats.org/package/2006/relationships"><Relationship Id="rId2" Type="http://schemas.openxmlformats.org/officeDocument/2006/relationships/image" Target="../media/image7.jpeg" /><Relationship Id="rId1" Type="http://schemas.openxmlformats.org/officeDocument/2006/relationships/slideLayout" Target="../slideLayouts/slideLayout9.xml" /></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92D04F"/>
        </a:solidFill>
        <a:effectLst/>
      </p:bgPr>
    </p:bg>
    <p:spTree>
      <p:nvGrpSpPr>
        <p:cNvPr id="1" name=""/>
        <p:cNvGrpSpPr/>
        <p:nvPr/>
      </p:nvGrpSpPr>
      <p:grpSpPr>
        <a:xfrm>
          <a:off x="0" y="0"/>
          <a:ext cx="0" cy="0"/>
          <a:chOff x="0" y="0"/>
          <a:chExt cx="0" cy="0"/>
        </a:xfrm>
      </p:grpSpPr>
      <p:sp>
        <p:nvSpPr>
          <p:cNvPr id="1048586" name="Заголовок 1"/>
          <p:cNvSpPr>
            <a:spLocks noGrp="1"/>
          </p:cNvSpPr>
          <p:nvPr>
            <p:ph type="ctrTitle"/>
          </p:nvPr>
        </p:nvSpPr>
        <p:spPr/>
        <p:txBody>
          <a:bodyPr>
            <a:normAutofit fontScale="90000"/>
          </a:bodyPr>
          <a:lstStyle/>
          <a:p>
            <a:r>
              <a:rPr lang="ru" altLang="en-US"/>
              <a:t>Презентация</a:t>
            </a:r>
            <a:r>
              <a:rPr lang="en-US" altLang="ru"/>
              <a:t> </a:t>
            </a:r>
            <a:r>
              <a:rPr lang="ru" altLang="ru"/>
              <a:t>на</a:t>
            </a:r>
            <a:r>
              <a:rPr lang="en-US" altLang="ru"/>
              <a:t> </a:t>
            </a:r>
            <a:r>
              <a:rPr lang="ru" altLang="ru"/>
              <a:t>тему</a:t>
            </a:r>
            <a:r>
              <a:rPr lang="en-US" altLang="ru"/>
              <a:t>:</a:t>
            </a:r>
            <a:br>
              <a:rPr lang="en-US" altLang="ru"/>
            </a:br>
            <a:r>
              <a:rPr lang="en-US" altLang="ru"/>
              <a:t>"</a:t>
            </a:r>
            <a:r>
              <a:rPr lang="ru" altLang="ru"/>
              <a:t>Гидрофойлинг</a:t>
            </a:r>
            <a:r>
              <a:rPr lang="en-US" altLang="ru"/>
              <a:t> ".</a:t>
            </a:r>
            <a:endParaRPr lang="ru-RU" altLang="en-US"/>
          </a:p>
        </p:txBody>
      </p:sp>
      <p:sp>
        <p:nvSpPr>
          <p:cNvPr id="1048587" name="Подзаголовок 2"/>
          <p:cNvSpPr>
            <a:spLocks noGrp="1"/>
          </p:cNvSpPr>
          <p:nvPr>
            <p:ph type="subTitle" idx="1"/>
          </p:nvPr>
        </p:nvSpPr>
        <p:spPr>
          <a:xfrm>
            <a:off x="1112520" y="3655378"/>
            <a:ext cx="6858000" cy="1655762"/>
          </a:xfrm>
        </p:spPr>
        <p:txBody>
          <a:bodyPr/>
          <a:lstStyle/>
          <a:p>
            <a:r>
              <a:rPr lang="ru" altLang="en-US"/>
              <a:t>Выполнила</a:t>
            </a:r>
            <a:r>
              <a:rPr lang="en-US" altLang="ru"/>
              <a:t> : </a:t>
            </a:r>
            <a:r>
              <a:rPr lang="ru-RU" altLang="ru"/>
              <a:t>Демидова Е. Г.</a:t>
            </a:r>
            <a:endParaRPr lang="ru-RU" altLang="en-US"/>
          </a:p>
          <a:p>
            <a:r>
              <a:rPr lang="en-US" altLang="ru"/>
              <a:t>2022</a:t>
            </a:r>
            <a:endParaRPr lang="ru-RU"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92D04F"/>
        </a:solidFill>
        <a:effectLst/>
      </p:bgPr>
    </p:bg>
    <p:spTree>
      <p:nvGrpSpPr>
        <p:cNvPr id="1" name=""/>
        <p:cNvGrpSpPr/>
        <p:nvPr/>
      </p:nvGrpSpPr>
      <p:grpSpPr>
        <a:xfrm>
          <a:off x="0" y="0"/>
          <a:ext cx="0" cy="0"/>
          <a:chOff x="0" y="0"/>
          <a:chExt cx="0" cy="0"/>
        </a:xfrm>
      </p:grpSpPr>
      <p:sp>
        <p:nvSpPr>
          <p:cNvPr id="1048617" name="Заголовок 1048616"/>
          <p:cNvSpPr>
            <a:spLocks noGrp="1"/>
          </p:cNvSpPr>
          <p:nvPr>
            <p:ph type="title"/>
          </p:nvPr>
        </p:nvSpPr>
        <p:spPr/>
        <p:txBody>
          <a:bodyPr/>
          <a:lstStyle/>
          <a:p>
            <a:r>
              <a:rPr lang="ru"/>
              <a:t>Структура</a:t>
            </a:r>
            <a:r>
              <a:rPr lang="en-US" altLang="ru"/>
              <a:t> </a:t>
            </a:r>
            <a:r>
              <a:rPr lang="ru" altLang="ru"/>
              <a:t>фойл</a:t>
            </a:r>
            <a:r>
              <a:rPr lang="en-US" altLang="ru"/>
              <a:t>-</a:t>
            </a:r>
            <a:r>
              <a:rPr lang="ru" altLang="ru"/>
              <a:t>борда</a:t>
            </a:r>
            <a:endParaRPr lang="ru-RU"/>
          </a:p>
        </p:txBody>
      </p:sp>
      <p:sp>
        <p:nvSpPr>
          <p:cNvPr id="1048618" name="Рисунок 1048617"/>
          <p:cNvSpPr>
            <a:spLocks noGrp="1"/>
          </p:cNvSpPr>
          <p:nvPr>
            <p:ph type="pic" idx="1"/>
          </p:nvPr>
        </p:nvSpPr>
        <p:spPr/>
        <p:txBody>
          <a:bodyPr/>
          <a:lstStyle/>
          <a:p>
            <a:endParaRPr lang="ru-RU"/>
          </a:p>
        </p:txBody>
      </p:sp>
      <p:sp>
        <p:nvSpPr>
          <p:cNvPr id="1048619" name="Текст 1048618"/>
          <p:cNvSpPr>
            <a:spLocks noGrp="1"/>
          </p:cNvSpPr>
          <p:nvPr>
            <p:ph type="body" sz="half" idx="2"/>
          </p:nvPr>
        </p:nvSpPr>
        <p:spPr/>
        <p:txBody>
          <a:bodyPr>
            <a:normAutofit fontScale="87500" lnSpcReduction="20000"/>
          </a:bodyPr>
          <a:lstStyle/>
          <a:p>
            <a:r>
              <a:rPr lang="ru-RU"/>
              <a:t>Расположение гидрофойла на доске во многом зависит от вашей массы и роста, а также погодных условий, в которых вы планируете кататься.</a:t>
            </a:r>
          </a:p>
          <a:p>
            <a:r>
              <a:rPr lang="ru-RU"/>
              <a:t>В большинстве случаев оптимальным местом для фойла является передняя часть крепления. Но если вы планируете кататься на больших волнах, то рекомендуется переставить фойл ближе к середине, либо вовсе сдвинуть к концу доски. правильно установить фойл вам поможет только регулярная практика и личные ощущения.</a:t>
            </a:r>
          </a:p>
        </p:txBody>
      </p:sp>
      <p:pic>
        <p:nvPicPr>
          <p:cNvPr id="2097157" name="Рисунок 2097156"/>
          <p:cNvPicPr>
            <a:picLocks/>
          </p:cNvPicPr>
          <p:nvPr/>
        </p:nvPicPr>
        <p:blipFill>
          <a:blip r:embed="rId2"/>
          <a:stretch>
            <a:fillRect/>
          </a:stretch>
        </p:blipFill>
        <p:spPr>
          <a:xfrm>
            <a:off x="3893235" y="999532"/>
            <a:ext cx="4705348" cy="4858935"/>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92D04F"/>
        </a:solidFill>
        <a:effectLst/>
      </p:bgPr>
    </p:bg>
    <p:spTree>
      <p:nvGrpSpPr>
        <p:cNvPr id="1" name=""/>
        <p:cNvGrpSpPr/>
        <p:nvPr/>
      </p:nvGrpSpPr>
      <p:grpSpPr>
        <a:xfrm>
          <a:off x="0" y="0"/>
          <a:ext cx="0" cy="0"/>
          <a:chOff x="0" y="0"/>
          <a:chExt cx="0" cy="0"/>
        </a:xfrm>
      </p:grpSpPr>
      <p:sp>
        <p:nvSpPr>
          <p:cNvPr id="1048620" name="Заголовок 1048619"/>
          <p:cNvSpPr>
            <a:spLocks noGrp="1"/>
          </p:cNvSpPr>
          <p:nvPr>
            <p:ph type="title"/>
          </p:nvPr>
        </p:nvSpPr>
        <p:spPr/>
        <p:txBody>
          <a:bodyPr/>
          <a:lstStyle/>
          <a:p>
            <a:r>
              <a:rPr lang="ru"/>
              <a:t>Стойка</a:t>
            </a:r>
            <a:endParaRPr lang="ru-RU"/>
          </a:p>
        </p:txBody>
      </p:sp>
      <p:sp>
        <p:nvSpPr>
          <p:cNvPr id="1048621" name="Рисунок 1048620"/>
          <p:cNvSpPr>
            <a:spLocks noGrp="1"/>
          </p:cNvSpPr>
          <p:nvPr>
            <p:ph type="pic" idx="1"/>
          </p:nvPr>
        </p:nvSpPr>
        <p:spPr/>
        <p:txBody>
          <a:bodyPr/>
          <a:lstStyle/>
          <a:p>
            <a:endParaRPr lang="ru-RU"/>
          </a:p>
        </p:txBody>
      </p:sp>
      <p:sp>
        <p:nvSpPr>
          <p:cNvPr id="1048622" name="Текст 1048621"/>
          <p:cNvSpPr>
            <a:spLocks noGrp="1"/>
          </p:cNvSpPr>
          <p:nvPr>
            <p:ph type="body" sz="half" idx="2"/>
          </p:nvPr>
        </p:nvSpPr>
        <p:spPr/>
        <p:txBody>
          <a:bodyPr>
            <a:normAutofit fontScale="81250" lnSpcReduction="20000"/>
          </a:bodyPr>
          <a:lstStyle/>
          <a:p>
            <a:r>
              <a:rPr lang="ru-RU"/>
              <a:t>Чтобы быстрее привыкнуть к стойке, а тем более к точкам, на которые ставить ноги, будет удобнее выставить обозначения на самой доске. На некоторых бордах уже есть разметка, вам остается только определить, что подходит именно вам. Это позволяет быстрее освоиться, и впоследствии меньше тратить время на поиск комфортной стойки.</a:t>
            </a:r>
          </a:p>
          <a:p>
            <a:r>
              <a:rPr lang="ru-RU"/>
              <a:t>Как выглядит правильная стойка: задняя нога должна стоять по центру доски или же слегка позади. Когда серфер планирует начать пампинг или совершить резкий круговой поворот, он должен сделать небольшой шаг назад. Тем не менее вся нагрузка должна быть сосредоточена на передней ноге.</a:t>
            </a:r>
          </a:p>
        </p:txBody>
      </p:sp>
      <p:pic>
        <p:nvPicPr>
          <p:cNvPr id="2097156" name="Рисунок 2097155"/>
          <p:cNvPicPr>
            <a:picLocks/>
          </p:cNvPicPr>
          <p:nvPr/>
        </p:nvPicPr>
        <p:blipFill>
          <a:blip r:embed="rId2"/>
          <a:stretch>
            <a:fillRect/>
          </a:stretch>
        </p:blipFill>
        <p:spPr>
          <a:xfrm>
            <a:off x="3916316" y="349"/>
            <a:ext cx="5227684" cy="641267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92D04F"/>
        </a:solidFill>
        <a:effectLst/>
      </p:bgPr>
    </p:bg>
    <p:spTree>
      <p:nvGrpSpPr>
        <p:cNvPr id="1" name=""/>
        <p:cNvGrpSpPr/>
        <p:nvPr/>
      </p:nvGrpSpPr>
      <p:grpSpPr>
        <a:xfrm>
          <a:off x="0" y="0"/>
          <a:ext cx="0" cy="0"/>
          <a:chOff x="0" y="0"/>
          <a:chExt cx="0" cy="0"/>
        </a:xfrm>
      </p:grpSpPr>
      <p:sp>
        <p:nvSpPr>
          <p:cNvPr id="1048623" name="Заголовок 1048622"/>
          <p:cNvSpPr>
            <a:spLocks noGrp="1"/>
          </p:cNvSpPr>
          <p:nvPr>
            <p:ph type="title"/>
          </p:nvPr>
        </p:nvSpPr>
        <p:spPr/>
        <p:txBody>
          <a:bodyPr/>
          <a:lstStyle/>
          <a:p>
            <a:r>
              <a:rPr lang="ru"/>
              <a:t>Вхождение</a:t>
            </a:r>
            <a:r>
              <a:rPr lang="en-US" altLang="ru"/>
              <a:t> </a:t>
            </a:r>
            <a:r>
              <a:rPr lang="ru" altLang="ru"/>
              <a:t>и</a:t>
            </a:r>
            <a:r>
              <a:rPr lang="en-US" altLang="ru"/>
              <a:t> </a:t>
            </a:r>
            <a:r>
              <a:rPr lang="ru" altLang="ru"/>
              <a:t>выход</a:t>
            </a:r>
            <a:endParaRPr lang="ru-RU"/>
          </a:p>
        </p:txBody>
      </p:sp>
      <p:sp>
        <p:nvSpPr>
          <p:cNvPr id="1048624" name="Рисунок 1048623"/>
          <p:cNvSpPr>
            <a:spLocks noGrp="1"/>
          </p:cNvSpPr>
          <p:nvPr>
            <p:ph type="pic" idx="1"/>
          </p:nvPr>
        </p:nvSpPr>
        <p:spPr/>
        <p:txBody>
          <a:bodyPr/>
          <a:lstStyle/>
          <a:p>
            <a:endParaRPr lang="ru-RU"/>
          </a:p>
        </p:txBody>
      </p:sp>
      <p:sp>
        <p:nvSpPr>
          <p:cNvPr id="1048625" name="Текст 1048624"/>
          <p:cNvSpPr>
            <a:spLocks noGrp="1"/>
          </p:cNvSpPr>
          <p:nvPr>
            <p:ph type="body" sz="half" idx="2"/>
          </p:nvPr>
        </p:nvSpPr>
        <p:spPr/>
        <p:txBody>
          <a:bodyPr/>
          <a:lstStyle/>
          <a:p>
            <a:r>
              <a:rPr lang="ru-RU"/>
              <a:t>При входе в воду держите доску одной рукой, также как и классический серф, а фойл придерживайте другой. Когда вы достигли глубины до уровня вашей груди, начинайте выплывать из воды так же, как вы делали это раньше на обычной доске.</a:t>
            </a:r>
          </a:p>
        </p:txBody>
      </p:sp>
      <p:pic>
        <p:nvPicPr>
          <p:cNvPr id="2097158" name="Рисунок 2097157"/>
          <p:cNvPicPr>
            <a:picLocks/>
          </p:cNvPicPr>
          <p:nvPr/>
        </p:nvPicPr>
        <p:blipFill>
          <a:blip r:embed="rId2"/>
          <a:stretch>
            <a:fillRect/>
          </a:stretch>
        </p:blipFill>
        <p:spPr>
          <a:xfrm>
            <a:off x="3886309" y="981747"/>
            <a:ext cx="4537980" cy="4713096"/>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92D04F"/>
        </a:solidFill>
        <a:effectLst/>
      </p:bgPr>
    </p:bg>
    <p:spTree>
      <p:nvGrpSpPr>
        <p:cNvPr id="1" name=""/>
        <p:cNvGrpSpPr/>
        <p:nvPr/>
      </p:nvGrpSpPr>
      <p:grpSpPr>
        <a:xfrm>
          <a:off x="0" y="0"/>
          <a:ext cx="0" cy="0"/>
          <a:chOff x="0" y="0"/>
          <a:chExt cx="0" cy="0"/>
        </a:xfrm>
      </p:grpSpPr>
      <p:sp>
        <p:nvSpPr>
          <p:cNvPr id="1048626" name="Заголовок 1048625"/>
          <p:cNvSpPr>
            <a:spLocks noGrp="1"/>
          </p:cNvSpPr>
          <p:nvPr>
            <p:ph type="title"/>
          </p:nvPr>
        </p:nvSpPr>
        <p:spPr/>
        <p:txBody>
          <a:bodyPr/>
          <a:lstStyle/>
          <a:p>
            <a:r>
              <a:rPr lang="ru"/>
              <a:t>Подпрыгни</a:t>
            </a:r>
            <a:r>
              <a:rPr lang="en-US" altLang="ru"/>
              <a:t> </a:t>
            </a:r>
            <a:r>
              <a:rPr lang="ru" altLang="ru"/>
              <a:t>и</a:t>
            </a:r>
            <a:r>
              <a:rPr lang="en-US" altLang="ru"/>
              <a:t> </a:t>
            </a:r>
            <a:r>
              <a:rPr lang="ru" altLang="ru"/>
              <a:t>греби</a:t>
            </a:r>
            <a:endParaRPr lang="ru-RU"/>
          </a:p>
        </p:txBody>
      </p:sp>
      <p:sp>
        <p:nvSpPr>
          <p:cNvPr id="1048627" name="Рисунок 1048626"/>
          <p:cNvSpPr>
            <a:spLocks noGrp="1"/>
          </p:cNvSpPr>
          <p:nvPr>
            <p:ph type="pic" idx="1"/>
          </p:nvPr>
        </p:nvSpPr>
        <p:spPr/>
        <p:txBody>
          <a:bodyPr/>
          <a:lstStyle/>
          <a:p>
            <a:endParaRPr lang="ru-RU"/>
          </a:p>
        </p:txBody>
      </p:sp>
      <p:sp>
        <p:nvSpPr>
          <p:cNvPr id="1048628" name="Текст 1048627"/>
          <p:cNvSpPr>
            <a:spLocks noGrp="1"/>
          </p:cNvSpPr>
          <p:nvPr>
            <p:ph type="body" sz="half" idx="2"/>
          </p:nvPr>
        </p:nvSpPr>
        <p:spPr/>
        <p:txBody>
          <a:bodyPr>
            <a:normAutofit fontScale="75000" lnSpcReduction="20000"/>
          </a:bodyPr>
          <a:lstStyle/>
          <a:p>
            <a:r>
              <a:rPr lang="ru-RU"/>
              <a:t>Если вы видите приближающуюся волну, начните плыть в ее сторону, пока не почувствуете, что вы уже на ней. Отрыв от уровня воды на фойле точно такой же, как на обычном серфе.</a:t>
            </a:r>
          </a:p>
          <a:p>
            <a:r>
              <a:rPr lang="ru-RU"/>
              <a:t>Сразу после того, как вы встанете в подходящую стойку, надавите передней ногой на доску. Чем больше волна, тем больше вам необходимо наклониться вперед.</a:t>
            </a:r>
          </a:p>
          <a:p>
            <a:r>
              <a:rPr lang="ru-RU"/>
              <a:t>На начальном этапе обучения вы почувствуете совершенно новые эмоции, отличающиеся от обычного серфинга. Вам придется привыкать к правильной стойке, ведь теперь вам придется стоять, удерживая грудь прямо вертикально и расправив плечи. Именно такое положение тела помогает поддерживать баланс на доске.</a:t>
            </a:r>
          </a:p>
        </p:txBody>
      </p:sp>
      <p:pic>
        <p:nvPicPr>
          <p:cNvPr id="2097159" name="Рисунок 2097158"/>
          <p:cNvPicPr>
            <a:picLocks/>
          </p:cNvPicPr>
          <p:nvPr/>
        </p:nvPicPr>
        <p:blipFill>
          <a:blip r:embed="rId2"/>
          <a:stretch>
            <a:fillRect/>
          </a:stretch>
        </p:blipFill>
        <p:spPr>
          <a:xfrm>
            <a:off x="3751925" y="871476"/>
            <a:ext cx="4802869" cy="4983433"/>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92D04F"/>
        </a:solidFill>
        <a:effectLst/>
      </p:bgPr>
    </p:bg>
    <p:spTree>
      <p:nvGrpSpPr>
        <p:cNvPr id="1" name=""/>
        <p:cNvGrpSpPr/>
        <p:nvPr/>
      </p:nvGrpSpPr>
      <p:grpSpPr>
        <a:xfrm>
          <a:off x="0" y="0"/>
          <a:ext cx="0" cy="0"/>
          <a:chOff x="0" y="0"/>
          <a:chExt cx="0" cy="0"/>
        </a:xfrm>
      </p:grpSpPr>
      <p:sp>
        <p:nvSpPr>
          <p:cNvPr id="1048629" name="Заголовок 1048628"/>
          <p:cNvSpPr>
            <a:spLocks noGrp="1"/>
          </p:cNvSpPr>
          <p:nvPr>
            <p:ph type="title"/>
          </p:nvPr>
        </p:nvSpPr>
        <p:spPr/>
        <p:txBody>
          <a:bodyPr/>
          <a:lstStyle/>
          <a:p>
            <a:r>
              <a:rPr lang="ru"/>
              <a:t>Принцип</a:t>
            </a:r>
            <a:r>
              <a:rPr lang="en-US" altLang="ru"/>
              <a:t> </a:t>
            </a:r>
            <a:r>
              <a:rPr lang="ru" altLang="ru"/>
              <a:t>работы</a:t>
            </a:r>
            <a:r>
              <a:rPr lang="en-US" altLang="ru"/>
              <a:t> </a:t>
            </a:r>
            <a:r>
              <a:rPr lang="ru" altLang="ru"/>
              <a:t>гидрофойла</a:t>
            </a:r>
            <a:endParaRPr lang="ru-RU"/>
          </a:p>
        </p:txBody>
      </p:sp>
      <p:sp>
        <p:nvSpPr>
          <p:cNvPr id="1048630" name="Рисунок 1048629"/>
          <p:cNvSpPr>
            <a:spLocks noGrp="1"/>
          </p:cNvSpPr>
          <p:nvPr>
            <p:ph type="pic" idx="1"/>
          </p:nvPr>
        </p:nvSpPr>
        <p:spPr/>
        <p:txBody>
          <a:bodyPr/>
          <a:lstStyle/>
          <a:p>
            <a:endParaRPr lang="ru-RU"/>
          </a:p>
        </p:txBody>
      </p:sp>
      <p:sp>
        <p:nvSpPr>
          <p:cNvPr id="1048631" name="Текст 1048630"/>
          <p:cNvSpPr>
            <a:spLocks noGrp="1"/>
          </p:cNvSpPr>
          <p:nvPr>
            <p:ph type="body" sz="half" idx="2"/>
          </p:nvPr>
        </p:nvSpPr>
        <p:spPr/>
        <p:txBody>
          <a:bodyPr>
            <a:normAutofit fontScale="87500" lnSpcReduction="20000"/>
          </a:bodyPr>
          <a:lstStyle/>
          <a:p>
            <a:r>
              <a:rPr lang="ru-RU"/>
              <a:t>Он довольно прост и близок к тому, как функционируют крылья птиц. Если вы наклоняете тело назад и давите на доску задней ногой, доска поднимается выше по волне. И наоборот, если вы наклоняете тело вперед и давите на доску передней ногой,то будете всё больше погружаться в воду.</a:t>
            </a:r>
          </a:p>
          <a:p>
            <a:r>
              <a:rPr lang="ru-RU"/>
              <a:t>Лучшая стратегия для управления доской с фойлом - это определение идеального баланса для самого себя. Нет ничего лучше практики: только так вы сможете научиться управлять гидрофойлом. А с нашими советами, надеемся у вас все получится гораздо быстрее.</a:t>
            </a:r>
          </a:p>
        </p:txBody>
      </p:sp>
      <p:pic>
        <p:nvPicPr>
          <p:cNvPr id="2097164" name="Рисунок 2097163"/>
          <p:cNvPicPr>
            <a:picLocks/>
          </p:cNvPicPr>
          <p:nvPr/>
        </p:nvPicPr>
        <p:blipFill>
          <a:blip r:embed="rId2"/>
          <a:stretch>
            <a:fillRect/>
          </a:stretch>
        </p:blipFill>
        <p:spPr>
          <a:xfrm rot="21600000">
            <a:off x="3838942" y="944884"/>
            <a:ext cx="4539413" cy="4898495"/>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92D04F"/>
        </a:solidFill>
        <a:effectLst/>
      </p:bgPr>
    </p:bg>
    <p:spTree>
      <p:nvGrpSpPr>
        <p:cNvPr id="1" name=""/>
        <p:cNvGrpSpPr/>
        <p:nvPr/>
      </p:nvGrpSpPr>
      <p:grpSpPr>
        <a:xfrm>
          <a:off x="0" y="0"/>
          <a:ext cx="0" cy="0"/>
          <a:chOff x="0" y="0"/>
          <a:chExt cx="0" cy="0"/>
        </a:xfrm>
      </p:grpSpPr>
      <p:sp>
        <p:nvSpPr>
          <p:cNvPr id="1048688" name="Заголовок 1048687"/>
          <p:cNvSpPr>
            <a:spLocks noGrp="1"/>
          </p:cNvSpPr>
          <p:nvPr>
            <p:ph type="title"/>
          </p:nvPr>
        </p:nvSpPr>
        <p:spPr/>
        <p:txBody>
          <a:bodyPr/>
          <a:lstStyle/>
          <a:p>
            <a:r>
              <a:rPr lang="ru"/>
              <a:t>Литература</a:t>
            </a:r>
            <a:r>
              <a:rPr lang="en-US" altLang="ru"/>
              <a:t>.</a:t>
            </a:r>
            <a:endParaRPr lang="ru-RU"/>
          </a:p>
        </p:txBody>
      </p:sp>
      <p:sp>
        <p:nvSpPr>
          <p:cNvPr id="1048689" name="Объект 1048688"/>
          <p:cNvSpPr>
            <a:spLocks noGrp="1"/>
          </p:cNvSpPr>
          <p:nvPr>
            <p:ph idx="1"/>
          </p:nvPr>
        </p:nvSpPr>
        <p:spPr/>
        <p:txBody>
          <a:bodyPr/>
          <a:lstStyle/>
          <a:p>
            <a:pPr marL="0" indent="0">
              <a:buNone/>
            </a:pPr>
            <a:r>
              <a:rPr lang="en-US" altLang="ru"/>
              <a:t>1. Interparus.com</a:t>
            </a:r>
            <a:endParaRPr lang="ru-RU"/>
          </a:p>
          <a:p>
            <a:pPr marL="0" indent="0">
              <a:buNone/>
            </a:pPr>
            <a:r>
              <a:rPr lang="en-US" altLang="ru"/>
              <a:t>2.Pop.Mech.ru</a:t>
            </a:r>
            <a:endParaRPr lang="ru-RU"/>
          </a:p>
          <a:p>
            <a:pPr marL="0" indent="0">
              <a:buNone/>
            </a:pPr>
            <a:r>
              <a:rPr lang="en-US" altLang="ru"/>
              <a:t>3.ingos.ru</a:t>
            </a:r>
            <a:endParaRPr lang="ru-RU"/>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92D04F"/>
        </a:solidFill>
        <a:effectLst/>
      </p:bgPr>
    </p:bg>
    <p:spTree>
      <p:nvGrpSpPr>
        <p:cNvPr id="1" name=""/>
        <p:cNvGrpSpPr/>
        <p:nvPr/>
      </p:nvGrpSpPr>
      <p:grpSpPr>
        <a:xfrm>
          <a:off x="0" y="0"/>
          <a:ext cx="0" cy="0"/>
          <a:chOff x="0" y="0"/>
          <a:chExt cx="0" cy="0"/>
        </a:xfrm>
      </p:grpSpPr>
      <p:sp>
        <p:nvSpPr>
          <p:cNvPr id="1048686" name="Заголовок 1048685"/>
          <p:cNvSpPr>
            <a:spLocks noGrp="1"/>
          </p:cNvSpPr>
          <p:nvPr>
            <p:ph type="title"/>
          </p:nvPr>
        </p:nvSpPr>
        <p:spPr/>
        <p:txBody>
          <a:bodyPr/>
          <a:lstStyle/>
          <a:p>
            <a:r>
              <a:rPr lang="ru"/>
              <a:t>Содержание</a:t>
            </a:r>
            <a:r>
              <a:rPr lang="en-US" altLang="ru"/>
              <a:t>.</a:t>
            </a:r>
            <a:endParaRPr lang="ru-RU"/>
          </a:p>
        </p:txBody>
      </p:sp>
      <p:sp>
        <p:nvSpPr>
          <p:cNvPr id="1048687" name="Объект 1048686"/>
          <p:cNvSpPr>
            <a:spLocks noGrp="1"/>
          </p:cNvSpPr>
          <p:nvPr>
            <p:ph idx="1"/>
          </p:nvPr>
        </p:nvSpPr>
        <p:spPr/>
        <p:txBody>
          <a:bodyPr/>
          <a:lstStyle/>
          <a:p>
            <a:pPr marL="0" indent="0">
              <a:buNone/>
            </a:pPr>
            <a:r>
              <a:rPr lang="en-US" altLang="ru"/>
              <a:t>1.</a:t>
            </a:r>
            <a:r>
              <a:rPr lang="ru" altLang="ru"/>
              <a:t>Что</a:t>
            </a:r>
            <a:r>
              <a:rPr lang="en-US" altLang="ru"/>
              <a:t> </a:t>
            </a:r>
            <a:r>
              <a:rPr lang="ru" altLang="ru"/>
              <a:t>такое</a:t>
            </a:r>
            <a:r>
              <a:rPr lang="en-US" altLang="ru"/>
              <a:t> </a:t>
            </a:r>
            <a:r>
              <a:rPr lang="ru" altLang="ru"/>
              <a:t>гидрофойлинг</a:t>
            </a:r>
            <a:r>
              <a:rPr lang="en-US" altLang="ru"/>
              <a:t>.</a:t>
            </a:r>
            <a:endParaRPr lang="ru-RU"/>
          </a:p>
          <a:p>
            <a:pPr marL="0" indent="0">
              <a:buNone/>
            </a:pPr>
            <a:r>
              <a:rPr lang="en-US" altLang="ru"/>
              <a:t>2.</a:t>
            </a:r>
            <a:r>
              <a:rPr lang="ru" altLang="ru"/>
              <a:t>История</a:t>
            </a:r>
            <a:r>
              <a:rPr lang="en-US" altLang="ru"/>
              <a:t> </a:t>
            </a:r>
            <a:r>
              <a:rPr lang="ru" altLang="ru"/>
              <a:t>создания</a:t>
            </a:r>
            <a:r>
              <a:rPr lang="en-US" altLang="ru"/>
              <a:t>.</a:t>
            </a:r>
            <a:endParaRPr lang="ru-RU"/>
          </a:p>
          <a:p>
            <a:pPr marL="0" indent="0">
              <a:buNone/>
            </a:pPr>
            <a:r>
              <a:rPr lang="en-US" altLang="ru"/>
              <a:t>3. </a:t>
            </a:r>
            <a:r>
              <a:rPr lang="ru" altLang="ru"/>
              <a:t>Волны</a:t>
            </a:r>
            <a:r>
              <a:rPr lang="en-US" altLang="ru"/>
              <a:t>.</a:t>
            </a:r>
            <a:endParaRPr lang="ru-RU"/>
          </a:p>
          <a:p>
            <a:pPr marL="0" indent="0">
              <a:buNone/>
            </a:pPr>
            <a:r>
              <a:rPr lang="en-US" altLang="ru"/>
              <a:t>4.</a:t>
            </a:r>
            <a:r>
              <a:rPr lang="ru" altLang="ru"/>
              <a:t>Стойка</a:t>
            </a:r>
            <a:r>
              <a:rPr lang="en-US" altLang="ru"/>
              <a:t>.</a:t>
            </a:r>
            <a:endParaRPr lang="ru-RU"/>
          </a:p>
          <a:p>
            <a:pPr marL="0" indent="0">
              <a:buNone/>
            </a:pPr>
            <a:r>
              <a:rPr lang="en-US" altLang="ru"/>
              <a:t>5.</a:t>
            </a:r>
            <a:r>
              <a:rPr lang="ru" altLang="ru"/>
              <a:t>Принцип</a:t>
            </a:r>
            <a:r>
              <a:rPr lang="en-US" altLang="ru"/>
              <a:t> </a:t>
            </a:r>
            <a:r>
              <a:rPr lang="ru" altLang="ru"/>
              <a:t>работы</a:t>
            </a:r>
            <a:r>
              <a:rPr lang="en-US" altLang="ru"/>
              <a:t> </a:t>
            </a:r>
            <a:r>
              <a:rPr lang="ru" altLang="ru"/>
              <a:t>гидрофойла</a:t>
            </a:r>
            <a:r>
              <a:rPr lang="en-US" altLang="ru"/>
              <a:t>. </a:t>
            </a:r>
            <a:endParaRPr lang="ru-RU"/>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92D04F"/>
        </a:solidFill>
        <a:effectLst/>
      </p:bgPr>
    </p:bg>
    <p:spTree>
      <p:nvGrpSpPr>
        <p:cNvPr id="1" name=""/>
        <p:cNvGrpSpPr/>
        <p:nvPr/>
      </p:nvGrpSpPr>
      <p:grpSpPr>
        <a:xfrm>
          <a:off x="0" y="0"/>
          <a:ext cx="0" cy="0"/>
          <a:chOff x="0" y="0"/>
          <a:chExt cx="0" cy="0"/>
        </a:xfrm>
      </p:grpSpPr>
      <p:sp>
        <p:nvSpPr>
          <p:cNvPr id="1048594" name="Заголовок 1048593"/>
          <p:cNvSpPr>
            <a:spLocks noGrp="1"/>
          </p:cNvSpPr>
          <p:nvPr>
            <p:ph type="title"/>
          </p:nvPr>
        </p:nvSpPr>
        <p:spPr/>
        <p:txBody>
          <a:bodyPr/>
          <a:lstStyle/>
          <a:p>
            <a:r>
              <a:rPr lang="ru"/>
              <a:t>Что</a:t>
            </a:r>
            <a:r>
              <a:rPr lang="en-US" altLang="ru"/>
              <a:t> </a:t>
            </a:r>
            <a:r>
              <a:rPr lang="ru" altLang="ru"/>
              <a:t>такое</a:t>
            </a:r>
            <a:r>
              <a:rPr lang="en-US" altLang="ru"/>
              <a:t> </a:t>
            </a:r>
            <a:r>
              <a:rPr lang="ru" altLang="ru"/>
              <a:t>гидрофойлинг </a:t>
            </a:r>
            <a:r>
              <a:rPr lang="en-US" altLang="ru"/>
              <a:t>?</a:t>
            </a:r>
            <a:endParaRPr lang="ru-RU"/>
          </a:p>
        </p:txBody>
      </p:sp>
      <p:sp>
        <p:nvSpPr>
          <p:cNvPr id="1048595" name="Рисунок 1048594"/>
          <p:cNvSpPr>
            <a:spLocks noGrp="1"/>
          </p:cNvSpPr>
          <p:nvPr>
            <p:ph type="pic" idx="1"/>
          </p:nvPr>
        </p:nvSpPr>
        <p:spPr/>
        <p:txBody>
          <a:bodyPr/>
          <a:lstStyle/>
          <a:p>
            <a:endParaRPr lang="ru-RU"/>
          </a:p>
        </p:txBody>
      </p:sp>
      <p:sp>
        <p:nvSpPr>
          <p:cNvPr id="1048596" name="Текст 1048595"/>
          <p:cNvSpPr>
            <a:spLocks noGrp="1"/>
          </p:cNvSpPr>
          <p:nvPr>
            <p:ph type="body" sz="half" idx="2"/>
          </p:nvPr>
        </p:nvSpPr>
        <p:spPr/>
        <p:txBody>
          <a:bodyPr>
            <a:normAutofit fontScale="87500" lnSpcReduction="20000"/>
          </a:bodyPr>
          <a:lstStyle/>
          <a:p>
            <a:r>
              <a:rPr lang="ru-RU"/>
              <a:t>Гидрофойлинг - это новое поколение оборудования для водных видов спорта. Оно позволяет людям ловить больше волн и получать незабываемый опыт в серфинге, который не похож ни на что другое. Технология фойла полностью изменила идею проезда по волнам. Уникальный дизайн фойла позволяет райдеру выполнять трюки во время серфинга, совершать быстрые проезды на гоночных соревнованиях, парить над водой на флете. Это действительно универсальный инструмент для любых погодных условий.</a:t>
            </a:r>
          </a:p>
        </p:txBody>
      </p:sp>
      <p:pic>
        <p:nvPicPr>
          <p:cNvPr id="2097152" name="Рисунок 2097151"/>
          <p:cNvPicPr>
            <a:picLocks/>
          </p:cNvPicPr>
          <p:nvPr/>
        </p:nvPicPr>
        <p:blipFill>
          <a:blip r:embed="rId2"/>
          <a:stretch>
            <a:fillRect/>
          </a:stretch>
        </p:blipFill>
        <p:spPr>
          <a:xfrm>
            <a:off x="3766430" y="987425"/>
            <a:ext cx="4836735" cy="4904518"/>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92D04F"/>
        </a:solidFill>
        <a:effectLst/>
      </p:bgPr>
    </p:bg>
    <p:spTree>
      <p:nvGrpSpPr>
        <p:cNvPr id="1" name=""/>
        <p:cNvGrpSpPr/>
        <p:nvPr/>
      </p:nvGrpSpPr>
      <p:grpSpPr>
        <a:xfrm>
          <a:off x="0" y="0"/>
          <a:ext cx="0" cy="0"/>
          <a:chOff x="0" y="0"/>
          <a:chExt cx="0" cy="0"/>
        </a:xfrm>
      </p:grpSpPr>
      <p:sp>
        <p:nvSpPr>
          <p:cNvPr id="1048597" name="Заголовок 1048596"/>
          <p:cNvSpPr>
            <a:spLocks noGrp="1"/>
          </p:cNvSpPr>
          <p:nvPr>
            <p:ph type="title"/>
          </p:nvPr>
        </p:nvSpPr>
        <p:spPr/>
        <p:txBody>
          <a:bodyPr/>
          <a:lstStyle/>
          <a:p>
            <a:r>
              <a:rPr lang="ru"/>
              <a:t>Доска</a:t>
            </a:r>
            <a:r>
              <a:rPr lang="en-US" altLang="ru"/>
              <a:t> </a:t>
            </a:r>
            <a:r>
              <a:rPr lang="ru" altLang="ru"/>
              <a:t>с</a:t>
            </a:r>
            <a:r>
              <a:rPr lang="en-US" altLang="ru"/>
              <a:t> </a:t>
            </a:r>
            <a:r>
              <a:rPr lang="ru" altLang="ru"/>
              <a:t>мотором</a:t>
            </a:r>
            <a:endParaRPr lang="ru-RU"/>
          </a:p>
        </p:txBody>
      </p:sp>
      <p:sp>
        <p:nvSpPr>
          <p:cNvPr id="1048598" name="Текст 1048597"/>
          <p:cNvSpPr>
            <a:spLocks noGrp="1"/>
          </p:cNvSpPr>
          <p:nvPr>
            <p:ph type="body" sz="half" idx="2"/>
          </p:nvPr>
        </p:nvSpPr>
        <p:spPr/>
        <p:txBody>
          <a:bodyPr>
            <a:normAutofit fontScale="75000" lnSpcReduction="20000"/>
          </a:bodyPr>
          <a:lstStyle/>
          <a:p>
            <a:r>
              <a:rPr lang="ru-RU"/>
              <a:t>Доска с мотором Первую серфовую доску с мотором от мотопилы — JetBoard — сконструировал инженер Boeing в середине 1960-х годов, ее можно увидеть в Калифорнийском музее серфинга (есть и такой). Маломощного мотора не хватало для полноценного глиссирования — скорее, он служил помощником при гребле руками для захода на волну. Тема то пропадала, то вновь возвращалась. Сегодня одним из ведущих производителей серфов с двигателем внутреннего сгорания считается чешская компания JetSurf, выпускающая доски по цене примерно 15 тыс. долл. По сути это суперкомпактный водный мотоцикл с довольно мощным двухтактным бензиновым двигателем. © 2022 | Источник: ragefish.ru</a:t>
            </a:r>
          </a:p>
        </p:txBody>
      </p:sp>
      <p:pic>
        <p:nvPicPr>
          <p:cNvPr id="2097153" name="Рисунок 2097152"/>
          <p:cNvPicPr>
            <a:picLocks/>
          </p:cNvPicPr>
          <p:nvPr/>
        </p:nvPicPr>
        <p:blipFill>
          <a:blip r:embed="rId2"/>
          <a:stretch>
            <a:fillRect/>
          </a:stretch>
        </p:blipFill>
        <p:spPr>
          <a:xfrm>
            <a:off x="3807412" y="691243"/>
            <a:ext cx="5336588" cy="5475514"/>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92D04F"/>
        </a:solidFill>
        <a:effectLst/>
      </p:bgPr>
    </p:bg>
    <p:spTree>
      <p:nvGrpSpPr>
        <p:cNvPr id="1" name=""/>
        <p:cNvGrpSpPr/>
        <p:nvPr/>
      </p:nvGrpSpPr>
      <p:grpSpPr>
        <a:xfrm>
          <a:off x="0" y="0"/>
          <a:ext cx="0" cy="0"/>
          <a:chOff x="0" y="0"/>
          <a:chExt cx="0" cy="0"/>
        </a:xfrm>
      </p:grpSpPr>
      <p:sp>
        <p:nvSpPr>
          <p:cNvPr id="1048602" name="Заголовок 1048601"/>
          <p:cNvSpPr>
            <a:spLocks noGrp="1"/>
          </p:cNvSpPr>
          <p:nvPr>
            <p:ph type="title"/>
          </p:nvPr>
        </p:nvSpPr>
        <p:spPr/>
        <p:txBody>
          <a:bodyPr/>
          <a:lstStyle/>
          <a:p>
            <a:r>
              <a:rPr lang="ru"/>
              <a:t>Первый</a:t>
            </a:r>
            <a:r>
              <a:rPr lang="en-US" altLang="ru"/>
              <a:t> </a:t>
            </a:r>
            <a:r>
              <a:rPr lang="ru" altLang="ru"/>
              <a:t>из</a:t>
            </a:r>
            <a:r>
              <a:rPr lang="en-US" altLang="ru"/>
              <a:t>...</a:t>
            </a:r>
            <a:endParaRPr lang="ru-RU"/>
          </a:p>
        </p:txBody>
      </p:sp>
      <p:sp>
        <p:nvSpPr>
          <p:cNvPr id="1048603" name="Рисунок 1048602"/>
          <p:cNvSpPr>
            <a:spLocks noGrp="1"/>
          </p:cNvSpPr>
          <p:nvPr>
            <p:ph type="pic" idx="1"/>
          </p:nvPr>
        </p:nvSpPr>
        <p:spPr/>
        <p:txBody>
          <a:bodyPr/>
          <a:lstStyle/>
          <a:p>
            <a:endParaRPr lang="ru-RU"/>
          </a:p>
        </p:txBody>
      </p:sp>
      <p:sp>
        <p:nvSpPr>
          <p:cNvPr id="1048604" name="Текст 1048603"/>
          <p:cNvSpPr>
            <a:spLocks noGrp="1"/>
          </p:cNvSpPr>
          <p:nvPr>
            <p:ph type="body" sz="half" idx="2"/>
          </p:nvPr>
        </p:nvSpPr>
        <p:spPr/>
        <p:txBody>
          <a:bodyPr/>
          <a:lstStyle/>
          <a:p>
            <a:r>
              <a:rPr lang="ru-RU"/>
              <a:t>Самым первым спортсменом, решившим попробовать эту технологию, стал Лэйрд Гамильтон. Он испытал фойл на огромных волнах и это ясно показало всем, что данное оборудование является идеальным для любых водных и погодных условий.</a:t>
            </a:r>
          </a:p>
        </p:txBody>
      </p:sp>
      <p:pic>
        <p:nvPicPr>
          <p:cNvPr id="2097165" name="Рисунок 2097164"/>
          <p:cNvPicPr>
            <a:picLocks/>
          </p:cNvPicPr>
          <p:nvPr/>
        </p:nvPicPr>
        <p:blipFill>
          <a:blip r:embed="rId2"/>
          <a:stretch>
            <a:fillRect/>
          </a:stretch>
        </p:blipFill>
        <p:spPr>
          <a:xfrm>
            <a:off x="3870742" y="971138"/>
            <a:ext cx="4745107" cy="4892153"/>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92D04F"/>
        </a:solidFill>
        <a:effectLst/>
      </p:bgPr>
    </p:bg>
    <p:spTree>
      <p:nvGrpSpPr>
        <p:cNvPr id="1" name=""/>
        <p:cNvGrpSpPr/>
        <p:nvPr/>
      </p:nvGrpSpPr>
      <p:grpSpPr>
        <a:xfrm>
          <a:off x="0" y="0"/>
          <a:ext cx="0" cy="0"/>
          <a:chOff x="0" y="0"/>
          <a:chExt cx="0" cy="0"/>
        </a:xfrm>
      </p:grpSpPr>
      <p:sp>
        <p:nvSpPr>
          <p:cNvPr id="1048605" name="Заголовок 1048604"/>
          <p:cNvSpPr>
            <a:spLocks noGrp="1"/>
          </p:cNvSpPr>
          <p:nvPr>
            <p:ph type="title"/>
          </p:nvPr>
        </p:nvSpPr>
        <p:spPr/>
        <p:txBody>
          <a:bodyPr/>
          <a:lstStyle/>
          <a:p>
            <a:r>
              <a:rPr lang="ru"/>
              <a:t>Кайтсерфинг</a:t>
            </a:r>
            <a:endParaRPr lang="ru-RU"/>
          </a:p>
        </p:txBody>
      </p:sp>
      <p:pic>
        <p:nvPicPr>
          <p:cNvPr id="2097166" name="Рисунок 2097165"/>
          <p:cNvPicPr>
            <a:picLocks noGrp="1"/>
          </p:cNvPicPr>
          <p:nvPr>
            <p:ph type="pic" idx="1"/>
          </p:nvPr>
        </p:nvPicPr>
        <p:blipFill>
          <a:blip r:embed="rId2"/>
          <a:srcRect l="18384" r="18384"/>
          <a:stretch>
            <a:fillRect/>
          </a:stretch>
        </p:blipFill>
        <p:spPr/>
      </p:pic>
      <p:sp>
        <p:nvSpPr>
          <p:cNvPr id="1048607" name="Текст 1048606"/>
          <p:cNvSpPr>
            <a:spLocks noGrp="1"/>
          </p:cNvSpPr>
          <p:nvPr>
            <p:ph type="body" sz="half" idx="2"/>
          </p:nvPr>
        </p:nvSpPr>
        <p:spPr/>
        <p:txBody>
          <a:bodyPr/>
          <a:lstStyle/>
          <a:p>
            <a:r>
              <a:rPr lang="ru-RU"/>
              <a:t>Помимо Гамильтона, Кай Ленни также стал одним из первых, кто опробовал гидрофойл в таких видах спорта, как виндсерфинг, кайтсерфинг и бодибординг. Фойл был опробован им в широком диапазоне погодных условий и ситуаций, и прошел все испытания.</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92D04F"/>
        </a:solidFill>
        <a:effectLst/>
      </p:bgPr>
    </p:bg>
    <p:spTree>
      <p:nvGrpSpPr>
        <p:cNvPr id="1" name=""/>
        <p:cNvGrpSpPr/>
        <p:nvPr/>
      </p:nvGrpSpPr>
      <p:grpSpPr>
        <a:xfrm>
          <a:off x="0" y="0"/>
          <a:ext cx="0" cy="0"/>
          <a:chOff x="0" y="0"/>
          <a:chExt cx="0" cy="0"/>
        </a:xfrm>
      </p:grpSpPr>
      <p:sp>
        <p:nvSpPr>
          <p:cNvPr id="1048608" name="Заголовок 1048607"/>
          <p:cNvSpPr>
            <a:spLocks noGrp="1"/>
          </p:cNvSpPr>
          <p:nvPr>
            <p:ph type="title"/>
          </p:nvPr>
        </p:nvSpPr>
        <p:spPr/>
        <p:txBody>
          <a:bodyPr/>
          <a:lstStyle/>
          <a:p>
            <a:r>
              <a:rPr lang="ru"/>
              <a:t>Гидрофойл.</a:t>
            </a:r>
            <a:r>
              <a:rPr lang="en-US" altLang="ru"/>
              <a:t> </a:t>
            </a:r>
            <a:r>
              <a:rPr lang="ru" altLang="ru"/>
              <a:t>Что</a:t>
            </a:r>
            <a:r>
              <a:rPr lang="en-US" altLang="ru"/>
              <a:t> </a:t>
            </a:r>
            <a:r>
              <a:rPr lang="ru" altLang="ru"/>
              <a:t>же</a:t>
            </a:r>
            <a:r>
              <a:rPr lang="en-US" altLang="ru"/>
              <a:t> </a:t>
            </a:r>
            <a:r>
              <a:rPr lang="ru" altLang="ru"/>
              <a:t>это</a:t>
            </a:r>
            <a:r>
              <a:rPr lang="en-US" altLang="ru"/>
              <a:t> </a:t>
            </a:r>
            <a:r>
              <a:rPr lang="ru" altLang="ru"/>
              <a:t>такое</a:t>
            </a:r>
            <a:r>
              <a:rPr lang="en-US" altLang="ru"/>
              <a:t>?</a:t>
            </a:r>
            <a:endParaRPr lang="ru-RU"/>
          </a:p>
        </p:txBody>
      </p:sp>
      <p:sp>
        <p:nvSpPr>
          <p:cNvPr id="1048609" name="Рисунок 1048608"/>
          <p:cNvSpPr>
            <a:spLocks noGrp="1"/>
          </p:cNvSpPr>
          <p:nvPr>
            <p:ph type="pic" idx="1"/>
          </p:nvPr>
        </p:nvSpPr>
        <p:spPr/>
        <p:txBody>
          <a:bodyPr/>
          <a:lstStyle/>
          <a:p>
            <a:endParaRPr lang="ru-RU"/>
          </a:p>
        </p:txBody>
      </p:sp>
      <p:sp>
        <p:nvSpPr>
          <p:cNvPr id="1048610" name="Текст 1048609"/>
          <p:cNvSpPr>
            <a:spLocks noGrp="1"/>
          </p:cNvSpPr>
          <p:nvPr>
            <p:ph type="body" sz="half" idx="2"/>
          </p:nvPr>
        </p:nvSpPr>
        <p:spPr/>
        <p:txBody>
          <a:bodyPr/>
          <a:lstStyle/>
          <a:p>
            <a:r>
              <a:rPr lang="ru-RU"/>
              <a:t>Что же такое гидрофойл? Он представляет собой конструкцию из подводных крыльев и мачты. Его главное преимущество заключается в том, что он расширяет возможности катания по воде: с фойлом можно идти как на флет, так и в прибой. Сама конструкция может быть выполнена из трех разных материалов: сталь, алюминий и стекловолокно.</a:t>
            </a:r>
          </a:p>
        </p:txBody>
      </p:sp>
      <p:pic>
        <p:nvPicPr>
          <p:cNvPr id="2097162" name="Рисунок 2097161"/>
          <p:cNvPicPr>
            <a:picLocks/>
          </p:cNvPicPr>
          <p:nvPr/>
        </p:nvPicPr>
        <p:blipFill>
          <a:blip r:embed="rId2"/>
          <a:stretch>
            <a:fillRect/>
          </a:stretch>
        </p:blipFill>
        <p:spPr>
          <a:xfrm>
            <a:off x="3786907" y="1024431"/>
            <a:ext cx="4742973" cy="4954977"/>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92D04F"/>
        </a:solidFill>
        <a:effectLst/>
      </p:bgPr>
    </p:bg>
    <p:spTree>
      <p:nvGrpSpPr>
        <p:cNvPr id="1" name=""/>
        <p:cNvGrpSpPr/>
        <p:nvPr/>
      </p:nvGrpSpPr>
      <p:grpSpPr>
        <a:xfrm>
          <a:off x="0" y="0"/>
          <a:ext cx="0" cy="0"/>
          <a:chOff x="0" y="0"/>
          <a:chExt cx="0" cy="0"/>
        </a:xfrm>
      </p:grpSpPr>
      <p:sp>
        <p:nvSpPr>
          <p:cNvPr id="1048611" name="Заголовок 1048610"/>
          <p:cNvSpPr>
            <a:spLocks noGrp="1"/>
          </p:cNvSpPr>
          <p:nvPr>
            <p:ph type="title"/>
          </p:nvPr>
        </p:nvSpPr>
        <p:spPr/>
        <p:txBody>
          <a:bodyPr/>
          <a:lstStyle/>
          <a:p>
            <a:r>
              <a:rPr lang="ru"/>
              <a:t>Серфспоты</a:t>
            </a:r>
            <a:r>
              <a:rPr lang="en-US" altLang="ru"/>
              <a:t> </a:t>
            </a:r>
            <a:r>
              <a:rPr lang="ru" altLang="ru"/>
              <a:t>для</a:t>
            </a:r>
            <a:r>
              <a:rPr lang="en-US" altLang="ru"/>
              <a:t> </a:t>
            </a:r>
            <a:r>
              <a:rPr lang="ru" altLang="ru"/>
              <a:t>фойлинга</a:t>
            </a:r>
            <a:endParaRPr lang="ru-RU"/>
          </a:p>
        </p:txBody>
      </p:sp>
      <p:sp>
        <p:nvSpPr>
          <p:cNvPr id="1048612" name="Рисунок 1048611"/>
          <p:cNvSpPr>
            <a:spLocks noGrp="1"/>
          </p:cNvSpPr>
          <p:nvPr>
            <p:ph type="pic" idx="1"/>
          </p:nvPr>
        </p:nvSpPr>
        <p:spPr/>
        <p:txBody>
          <a:bodyPr/>
          <a:lstStyle/>
          <a:p>
            <a:endParaRPr lang="ru-RU"/>
          </a:p>
        </p:txBody>
      </p:sp>
      <p:sp>
        <p:nvSpPr>
          <p:cNvPr id="1048613" name="Текст 1048612"/>
          <p:cNvSpPr>
            <a:spLocks noGrp="1"/>
          </p:cNvSpPr>
          <p:nvPr>
            <p:ph type="body" sz="half" idx="2"/>
          </p:nvPr>
        </p:nvSpPr>
        <p:spPr/>
        <p:txBody>
          <a:bodyPr>
            <a:normAutofit/>
          </a:bodyPr>
          <a:lstStyle/>
          <a:p>
            <a:r>
              <a:rPr lang="ru-RU"/>
              <a:t>Прежде чем пробовать гидрофойл в деле, необходимо хорошо выбрать спот, чтобы самому чувствовать себя в безопасности и не доставлять неудобства другим. Поэтому малолюдный пляж прекрасно подойдет. В принципе этот совет можно использовать не только для гидрофойлинга, но также серфинга и сапбординга. Первые занятия всегда должны проходить в комфорте.</a:t>
            </a:r>
          </a:p>
        </p:txBody>
      </p:sp>
      <p:pic>
        <p:nvPicPr>
          <p:cNvPr id="2097161" name="Рисунок 2097160"/>
          <p:cNvPicPr>
            <a:picLocks/>
          </p:cNvPicPr>
          <p:nvPr/>
        </p:nvPicPr>
        <p:blipFill>
          <a:blip r:embed="rId2"/>
          <a:stretch>
            <a:fillRect/>
          </a:stretch>
        </p:blipFill>
        <p:spPr>
          <a:xfrm>
            <a:off x="3950553" y="228600"/>
            <a:ext cx="4528276" cy="583496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92D04F"/>
        </a:solidFill>
        <a:effectLst/>
      </p:bgPr>
    </p:bg>
    <p:spTree>
      <p:nvGrpSpPr>
        <p:cNvPr id="1" name=""/>
        <p:cNvGrpSpPr/>
        <p:nvPr/>
      </p:nvGrpSpPr>
      <p:grpSpPr>
        <a:xfrm>
          <a:off x="0" y="0"/>
          <a:ext cx="0" cy="0"/>
          <a:chOff x="0" y="0"/>
          <a:chExt cx="0" cy="0"/>
        </a:xfrm>
      </p:grpSpPr>
      <p:sp>
        <p:nvSpPr>
          <p:cNvPr id="1048614" name="Заголовок 1048613"/>
          <p:cNvSpPr>
            <a:spLocks noGrp="1"/>
          </p:cNvSpPr>
          <p:nvPr>
            <p:ph type="title"/>
          </p:nvPr>
        </p:nvSpPr>
        <p:spPr/>
        <p:txBody>
          <a:bodyPr/>
          <a:lstStyle/>
          <a:p>
            <a:r>
              <a:rPr lang="ru"/>
              <a:t>Волны</a:t>
            </a:r>
            <a:endParaRPr lang="ru-RU"/>
          </a:p>
        </p:txBody>
      </p:sp>
      <p:pic>
        <p:nvPicPr>
          <p:cNvPr id="2097154" name="Рисунок 2097153"/>
          <p:cNvPicPr>
            <a:picLocks noGrp="1"/>
          </p:cNvPicPr>
          <p:nvPr>
            <p:ph type="pic" idx="1"/>
          </p:nvPr>
        </p:nvPicPr>
        <p:blipFill>
          <a:blip r:embed="rId2"/>
          <a:srcRect l="2508" r="2508"/>
          <a:stretch>
            <a:fillRect/>
          </a:stretch>
        </p:blipFill>
        <p:spPr/>
      </p:pic>
      <p:sp>
        <p:nvSpPr>
          <p:cNvPr id="1048616" name="Текст 1048615"/>
          <p:cNvSpPr>
            <a:spLocks noGrp="1"/>
          </p:cNvSpPr>
          <p:nvPr>
            <p:ph type="body" sz="half" idx="2"/>
          </p:nvPr>
        </p:nvSpPr>
        <p:spPr/>
        <p:txBody>
          <a:bodyPr/>
          <a:lstStyle/>
          <a:p>
            <a:r>
              <a:rPr lang="ru-RU"/>
              <a:t>Гидрофойл позволяет заниматься серфингом на любых волнах, даже самых маленьких, поэтому для первых выходов как раз подойдет слабый свелл.</a:t>
            </a:r>
          </a:p>
          <a:p>
            <a:r>
              <a:rPr lang="ru-RU"/>
              <a:t>Лодка или гидроцикл помогут в обучении: например, вы можете держаться за веревку и адаптироваться к стойке на доске.</a:t>
            </a:r>
          </a:p>
        </p:txBody>
      </p:sp>
    </p:spTree>
  </p:cSld>
  <p:clrMapOvr>
    <a:masterClrMapping/>
  </p:clrMapOvr>
</p:sld>
</file>

<file path=ppt/theme/theme1.xml><?xml version="1.0" encoding="utf-8"?>
<a:theme xmlns:a="http://schemas.openxmlformats.org/drawingml/2006/main" name="Тема Office">
  <a:themeElements>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Тема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H Sarabun PSK"/>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H Sarabun PSK"/>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H Sarabun PSK"/>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H Sarabun PSK"/>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Application>Microsoft Office PowerPoint</Application>
  <PresentationFormat>Экран (4:3)</PresentationFormat>
  <Slides>15</Slides>
  <Notes>0</Notes>
  <HiddenSlides>0</HiddenSlide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Тема Office</vt:lpstr>
      <vt:lpstr>Презентация на тему: "Гидрофойлинг ".</vt:lpstr>
      <vt:lpstr>Содержание.</vt:lpstr>
      <vt:lpstr>Что такое гидрофойлинг ?</vt:lpstr>
      <vt:lpstr>Доска с мотором</vt:lpstr>
      <vt:lpstr>Первый из...</vt:lpstr>
      <vt:lpstr>Кайтсерфинг</vt:lpstr>
      <vt:lpstr>Гидрофойл. Что же это такое?</vt:lpstr>
      <vt:lpstr>Серфспоты для фойлинга</vt:lpstr>
      <vt:lpstr>Волны</vt:lpstr>
      <vt:lpstr>Структура фойл-борда</vt:lpstr>
      <vt:lpstr>Стойка</vt:lpstr>
      <vt:lpstr>Вхождение и выход</vt:lpstr>
      <vt:lpstr>Подпрыгни и греби</vt:lpstr>
      <vt:lpstr>Принцип работы гидрофойла</vt:lpstr>
      <vt:lpstr>Литература.</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на тему: "Гидрофойлинг ".</dc:title>
  <dc:creator>SM-T585</dc:creator>
  <cp:lastModifiedBy>elenasergey90@gmail.com</cp:lastModifiedBy>
  <cp:revision>1</cp:revision>
  <dcterms:created xsi:type="dcterms:W3CDTF">2015-05-11T21:36:16Z</dcterms:created>
  <dcterms:modified xsi:type="dcterms:W3CDTF">2022-05-12T07:08:19Z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3e3d758e6f1a469a9ec9a3d9130bd425</vt:lpwstr>
  </property>
</Properties>
</file>