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54D94-131A-46DC-BF0E-020EE7EA0F38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9357F-B128-4820-91EC-DC86D47DA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506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9357F-B128-4820-91EC-DC86D47DAC9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4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прошлых занятиях мы говорили</a:t>
            </a:r>
            <a:r>
              <a:rPr lang="ru-RU" baseline="0" dirty="0"/>
              <a:t> с вами о роли архитектурного дизайна в городской среде. Однако на облик города влияют не только здания, но и различные вещи.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9357F-B128-4820-91EC-DC86D47DAC9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3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9357F-B128-4820-91EC-DC86D47DAC9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477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Витрина это</a:t>
            </a:r>
            <a:r>
              <a:rPr lang="ru-RU" baseline="0" dirty="0"/>
              <a:t> реклама в которой можно замечательно представить товар магазина. А значит, как и для рекламы, существуют правила.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9357F-B128-4820-91EC-DC86D47DAC9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30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Городской дизайн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Вещь в городе и дома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66901" y="4941168"/>
            <a:ext cx="29095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Учитель ИЗО</a:t>
            </a:r>
          </a:p>
          <a:p>
            <a:pPr algn="r"/>
            <a:r>
              <a:rPr lang="ru-RU" dirty="0"/>
              <a:t>Жихарева Елена Алексеевна</a:t>
            </a:r>
          </a:p>
        </p:txBody>
      </p:sp>
    </p:spTree>
    <p:extLst>
      <p:ext uri="{BB962C8B-B14F-4D97-AF65-F5344CB8AC3E}">
        <p14:creationId xmlns:p14="http://schemas.microsoft.com/office/powerpoint/2010/main" val="208701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764704"/>
            <a:ext cx="2362200" cy="53614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b="1" dirty="0"/>
              <a:t>Товарные витрины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это когда в витрине выставляются единичные комплекты товаров, которыми торгует магазин.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Товарные витрины демонстрируют прохожим часть ассортимента.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764703"/>
            <a:ext cx="5472608" cy="517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905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2" y="332656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451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Товарно - сюжетные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Часть ассортимента выставляется неожиданным и оригинальным способом. </a:t>
            </a:r>
          </a:p>
          <a:p>
            <a:r>
              <a:rPr lang="ru-RU" sz="2000" dirty="0"/>
              <a:t>На товарно-сюжетных, помимо демонстрации товара наблюдается сценка.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85" y="912661"/>
            <a:ext cx="5041829" cy="4956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868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Аукционные витрины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это витрины, сообщающие о скидках и распродажах.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94112"/>
            <a:ext cx="3902075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635" y="655765"/>
            <a:ext cx="3182937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104" y="1556792"/>
            <a:ext cx="28284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798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Выполните эскиз оформления витрины магазина ( детского, спортивного, хозяйственного или иного)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44A91-A855-449B-A827-9EE418CA58D3}"/>
              </a:ext>
            </a:extLst>
          </p:cNvPr>
          <p:cNvSpPr txBox="1"/>
          <p:nvPr/>
        </p:nvSpPr>
        <p:spPr>
          <a:xfrm>
            <a:off x="611560" y="3429000"/>
            <a:ext cx="792088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Вспомним, что самое главное для оформления витрины.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соответствие оформления магазина с его стилем и содержанием;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интересное решение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красивое оформление;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хорошее освещение;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оригинальное название;</a:t>
            </a:r>
          </a:p>
          <a:p>
            <a:pPr>
              <a:buFont typeface="Arial" charset="0"/>
              <a:buChar char="•"/>
            </a:pPr>
            <a:r>
              <a:rPr lang="ru-RU" sz="2000" dirty="0"/>
              <a:t>ухоженный, опрятный вид.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2EFB1E-7A75-4E08-9593-DD232C5FF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266" y="4183465"/>
            <a:ext cx="3799511" cy="244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5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Назовите три типа планировки города.</a:t>
            </a:r>
          </a:p>
          <a:p>
            <a:pPr marL="0" indent="0">
              <a:buNone/>
            </a:pPr>
            <a:r>
              <a:rPr lang="ru-RU" dirty="0"/>
              <a:t>    прямоугольная</a:t>
            </a:r>
          </a:p>
          <a:p>
            <a:pPr marL="0" indent="0">
              <a:buNone/>
            </a:pPr>
            <a:r>
              <a:rPr lang="ru-RU" dirty="0"/>
              <a:t>    радиально-кольцевая</a:t>
            </a:r>
          </a:p>
          <a:p>
            <a:pPr marL="0" indent="0">
              <a:buNone/>
            </a:pPr>
            <a:r>
              <a:rPr lang="ru-RU" dirty="0"/>
              <a:t>    свободная</a:t>
            </a:r>
          </a:p>
          <a:p>
            <a:r>
              <a:rPr lang="ru-RU" dirty="0"/>
              <a:t> Что означает слово «градостроительство»?</a:t>
            </a:r>
          </a:p>
          <a:p>
            <a:pPr marL="0" indent="0">
              <a:buNone/>
            </a:pPr>
            <a:r>
              <a:rPr lang="ru-RU" dirty="0"/>
              <a:t>     планировка и строительство городов</a:t>
            </a:r>
          </a:p>
          <a:p>
            <a:r>
              <a:rPr lang="ru-RU" dirty="0"/>
              <a:t>Какие основные задачи решают архитекторы?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12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6672"/>
            <a:ext cx="3425825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551" y="3459038"/>
            <a:ext cx="4645025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9" b="21226"/>
          <a:stretch/>
        </p:blipFill>
        <p:spPr bwMode="auto">
          <a:xfrm>
            <a:off x="395536" y="476671"/>
            <a:ext cx="4393996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056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124744"/>
            <a:ext cx="2362200" cy="5001419"/>
          </a:xfrm>
        </p:spPr>
        <p:txBody>
          <a:bodyPr>
            <a:normAutofit/>
          </a:bodyPr>
          <a:lstStyle/>
          <a:p>
            <a:r>
              <a:rPr lang="ru-RU" sz="2400" dirty="0"/>
              <a:t>Всё, что окружает нас в городской обстановке, - скамьи, фонари, киоски, магазины – является неотъемлемой составляющей городской среды.</a:t>
            </a:r>
          </a:p>
        </p:txBody>
      </p:sp>
      <p:pic>
        <p:nvPicPr>
          <p:cNvPr id="2052" name="Picture 4" descr="C:\Users\user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72344"/>
            <a:ext cx="288032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772344"/>
            <a:ext cx="2569468" cy="342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556" y="1199375"/>
            <a:ext cx="3115868" cy="233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85322"/>
            <a:ext cx="4801716" cy="319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0" r="16533" b="4137"/>
          <a:stretch/>
        </p:blipFill>
        <p:spPr bwMode="auto">
          <a:xfrm>
            <a:off x="5220072" y="2393609"/>
            <a:ext cx="3670452" cy="388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23" y="2974790"/>
            <a:ext cx="4393720" cy="327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32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Определённое место в городском пространстве занимают витрины.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797" y="2132856"/>
            <a:ext cx="3930282" cy="371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984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Главное в оформлении витрин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Хороший вкус, фантазия и чувство меры;</a:t>
            </a:r>
          </a:p>
          <a:p>
            <a:r>
              <a:rPr lang="ru-RU" sz="2400" dirty="0"/>
              <a:t>Разумное сочетание цветов;</a:t>
            </a:r>
          </a:p>
          <a:p>
            <a:r>
              <a:rPr lang="ru-RU" sz="2400" dirty="0"/>
              <a:t>Хорошее освещение;</a:t>
            </a:r>
          </a:p>
          <a:p>
            <a:r>
              <a:rPr lang="ru-RU" sz="2400" dirty="0"/>
              <a:t>Грамотное композиционное решение;</a:t>
            </a:r>
          </a:p>
          <a:p>
            <a:r>
              <a:rPr lang="ru-RU" sz="2400" dirty="0"/>
              <a:t>Соответствие стиля оформления витрины имиджу магазина в целом;</a:t>
            </a:r>
          </a:p>
          <a:p>
            <a:r>
              <a:rPr lang="ru-RU" sz="2400" dirty="0"/>
              <a:t>Наличие названия магазина;</a:t>
            </a:r>
          </a:p>
          <a:p>
            <a:r>
              <a:rPr lang="ru-RU" sz="2400" dirty="0"/>
              <a:t>Ухоженный и отремонтированный фасад здания, где витрина расположена.</a:t>
            </a:r>
          </a:p>
        </p:txBody>
      </p:sp>
    </p:spTree>
    <p:extLst>
      <p:ext uri="{BB962C8B-B14F-4D97-AF65-F5344CB8AC3E}">
        <p14:creationId xmlns:p14="http://schemas.microsoft.com/office/powerpoint/2010/main" val="363205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2924944"/>
            <a:ext cx="8352928" cy="3384376"/>
          </a:xfrm>
        </p:spPr>
        <p:txBody>
          <a:bodyPr>
            <a:noAutofit/>
          </a:bodyPr>
          <a:lstStyle/>
          <a:p>
            <a:r>
              <a:rPr lang="ru-RU" sz="3600" dirty="0"/>
              <a:t>*  Сюжетными     </a:t>
            </a:r>
          </a:p>
          <a:p>
            <a:endParaRPr lang="ru-RU" sz="3600" dirty="0"/>
          </a:p>
          <a:p>
            <a:r>
              <a:rPr lang="ru-RU" sz="3600" dirty="0"/>
              <a:t>*  Товарными </a:t>
            </a:r>
          </a:p>
          <a:p>
            <a:r>
              <a:rPr lang="ru-RU" sz="3600" dirty="0"/>
              <a:t> </a:t>
            </a:r>
          </a:p>
          <a:p>
            <a:r>
              <a:rPr lang="ru-RU" sz="3600" dirty="0"/>
              <a:t> *   Товарно-сюжетными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Витрины бывают</a:t>
            </a:r>
          </a:p>
        </p:txBody>
      </p:sp>
    </p:spTree>
    <p:extLst>
      <p:ext uri="{BB962C8B-B14F-4D97-AF65-F5344CB8AC3E}">
        <p14:creationId xmlns:p14="http://schemas.microsoft.com/office/powerpoint/2010/main" val="1010459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196752"/>
            <a:ext cx="2362200" cy="4929411"/>
          </a:xfrm>
        </p:spPr>
        <p:txBody>
          <a:bodyPr>
            <a:normAutofit/>
          </a:bodyPr>
          <a:lstStyle/>
          <a:p>
            <a:r>
              <a:rPr lang="ru-RU" sz="2400" b="1" dirty="0"/>
              <a:t>Сюжетные витрины </a:t>
            </a:r>
            <a:r>
              <a:rPr lang="ru-RU" sz="2400" dirty="0"/>
              <a:t>акцентируют внимание не на товарах, а на придуманной дизайнером сцене с элементами украшения.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836" y="1340768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587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56376" cy="503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4168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184</TotalTime>
  <Words>306</Words>
  <Application>Microsoft Office PowerPoint</Application>
  <PresentationFormat>Экран (4:3)</PresentationFormat>
  <Paragraphs>53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Georgia</vt:lpstr>
      <vt:lpstr>Wingdings</vt:lpstr>
      <vt:lpstr>Wingdings 2</vt:lpstr>
      <vt:lpstr>Официальная</vt:lpstr>
      <vt:lpstr>Вещь в городе и дома</vt:lpstr>
      <vt:lpstr>Повторение</vt:lpstr>
      <vt:lpstr>Презентация PowerPoint</vt:lpstr>
      <vt:lpstr>Презентация PowerPoint</vt:lpstr>
      <vt:lpstr>Определённое место в городском пространстве занимают витрины.</vt:lpstr>
      <vt:lpstr>Главное в оформлении витрин</vt:lpstr>
      <vt:lpstr>Витрины бывают</vt:lpstr>
      <vt:lpstr>Презентация PowerPoint</vt:lpstr>
      <vt:lpstr>Презентация PowerPoint</vt:lpstr>
      <vt:lpstr>Презентация PowerPoint</vt:lpstr>
      <vt:lpstr>Презентация PowerPoint</vt:lpstr>
      <vt:lpstr>Товарно - сюжетные</vt:lpstr>
      <vt:lpstr>Аукционные витрины </vt:lpstr>
      <vt:lpstr>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Вещь в городе и дома</dc:title>
  <dc:creator>user</dc:creator>
  <cp:lastModifiedBy>Vasily</cp:lastModifiedBy>
  <cp:revision>17</cp:revision>
  <dcterms:created xsi:type="dcterms:W3CDTF">2015-02-02T06:08:02Z</dcterms:created>
  <dcterms:modified xsi:type="dcterms:W3CDTF">2022-02-09T11:49:15Z</dcterms:modified>
</cp:coreProperties>
</file>