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7" r:id="rId2"/>
    <p:sldId id="256" r:id="rId3"/>
    <p:sldId id="258" r:id="rId4"/>
    <p:sldId id="260" r:id="rId5"/>
    <p:sldId id="261" r:id="rId6"/>
    <p:sldId id="262" r:id="rId7"/>
    <p:sldId id="263" r:id="rId8"/>
    <p:sldId id="265" r:id="rId9"/>
    <p:sldId id="267" r:id="rId10"/>
    <p:sldId id="259" r:id="rId11"/>
    <p:sldId id="266" r:id="rId12"/>
    <p:sldId id="264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esyachn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26205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643073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 smtClean="0">
                <a:solidFill>
                  <a:srgbClr val="FFFFFF"/>
                </a:solidFill>
              </a:rPr>
              <a:t> </a:t>
            </a:r>
            <a:br>
              <a:rPr lang="ru-RU" altLang="ru-RU" b="1" dirty="0" smtClean="0">
                <a:solidFill>
                  <a:srgbClr val="FFFFFF"/>
                </a:solidFill>
              </a:rPr>
            </a:br>
            <a:r>
              <a:rPr lang="ru-RU" altLang="ru-RU" b="1" dirty="0" smtClean="0">
                <a:solidFill>
                  <a:srgbClr val="FFFFFF"/>
                </a:solidFill>
              </a:rPr>
              <a:t/>
            </a:r>
            <a:br>
              <a:rPr lang="ru-RU" altLang="ru-RU" b="1" dirty="0" smtClean="0">
                <a:solidFill>
                  <a:srgbClr val="FFFFFF"/>
                </a:solidFill>
              </a:rPr>
            </a:br>
            <a:r>
              <a:rPr lang="ru-RU" altLang="ru-RU" dirty="0" smtClean="0">
                <a:solidFill>
                  <a:srgbClr val="FFFFFF"/>
                </a:solidFill>
              </a:rPr>
              <a:t/>
            </a:r>
            <a:br>
              <a:rPr lang="ru-RU" altLang="ru-RU" dirty="0" smtClean="0">
                <a:solidFill>
                  <a:srgbClr val="FFFFFF"/>
                </a:solidFill>
              </a:rPr>
            </a:br>
            <a:r>
              <a:rPr lang="ru-RU" altLang="ru-RU" dirty="0" smtClean="0">
                <a:solidFill>
                  <a:srgbClr val="FFFFFF"/>
                </a:solidFill>
              </a:rPr>
              <a:t/>
            </a:r>
            <a:br>
              <a:rPr lang="ru-RU" altLang="ru-RU" dirty="0" smtClean="0">
                <a:solidFill>
                  <a:srgbClr val="FFFFFF"/>
                </a:solidFill>
              </a:rPr>
            </a:br>
            <a:r>
              <a:rPr lang="ru-RU" altLang="ru-RU" dirty="0" smtClean="0">
                <a:solidFill>
                  <a:srgbClr val="FFFFFF"/>
                </a:solidFill>
              </a:rPr>
              <a:t/>
            </a:r>
            <a:br>
              <a:rPr lang="ru-RU" altLang="ru-RU" dirty="0" smtClean="0">
                <a:solidFill>
                  <a:srgbClr val="FFFFFF"/>
                </a:solidFill>
              </a:rPr>
            </a:br>
            <a:r>
              <a:rPr lang="ru-RU" sz="2800" i="1" dirty="0" smtClean="0"/>
              <a:t>Муниципальное бюджетное дошкольное образовательное учреждение детский сад комбинированного вида № 115 «Ладушки»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3100" b="0" dirty="0">
              <a:solidFill>
                <a:schemeClr val="tx1">
                  <a:lumMod val="95000"/>
                  <a:lumOff val="5000"/>
                </a:schemeClr>
              </a:solidFill>
              <a:effectLst/>
              <a:cs typeface="Calibri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2500306"/>
            <a:ext cx="7772400" cy="119970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Центр патриотического воспитание</a:t>
            </a:r>
          </a:p>
          <a:p>
            <a:pPr algn="ctr"/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Группы № 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2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«Вишенки»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071670" y="5357826"/>
            <a:ext cx="7772400" cy="1199704"/>
          </a:xfrm>
          <a:prstGeom prst="rect">
            <a:avLst/>
          </a:prstGeom>
        </p:spPr>
        <p:txBody>
          <a:bodyPr vert="horz" lIns="45720" rIns="45720">
            <a:normAutofit/>
          </a:bodyPr>
          <a:lstStyle/>
          <a:p>
            <a:pPr marL="0" marR="64008" lvl="0" indent="0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Воспитатели: </a:t>
            </a:r>
            <a:r>
              <a:rPr lang="ru-RU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Скаровская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И.М.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esyachn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62055" cy="6858000"/>
          </a:xfrm>
          <a:prstGeom prst="rect">
            <a:avLst/>
          </a:prstGeom>
        </p:spPr>
      </p:pic>
      <p:pic>
        <p:nvPicPr>
          <p:cNvPr id="8" name="Содержимое 7" descr="IMG_20200218_17202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14810" y="0"/>
            <a:ext cx="4357718" cy="6684174"/>
          </a:xfrm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285720" y="571480"/>
            <a:ext cx="3857652" cy="192882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ru-RU" sz="2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Уголок посвященный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ru-RU" sz="2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75 лет победы!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Рисунок 9" descr="_20200219_0949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2214554"/>
            <a:ext cx="3000396" cy="414046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mesyachn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62055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3857652" cy="192882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Альбом с фотографиями</a:t>
            </a:r>
            <a:endParaRPr lang="ru-RU" dirty="0"/>
          </a:p>
        </p:txBody>
      </p:sp>
      <p:pic>
        <p:nvPicPr>
          <p:cNvPr id="5" name="Рисунок 4" descr="_20200219_0948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3851224" y="1506570"/>
            <a:ext cx="5476666" cy="3892238"/>
          </a:xfrm>
          <a:prstGeom prst="rect">
            <a:avLst/>
          </a:prstGeom>
        </p:spPr>
      </p:pic>
      <p:pic>
        <p:nvPicPr>
          <p:cNvPr id="6" name="Рисунок 5" descr="_20200219_0948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000372"/>
            <a:ext cx="4188453" cy="3423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esyachn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262055" cy="6858000"/>
          </a:xfrm>
          <a:prstGeom prst="rect">
            <a:avLst/>
          </a:prstGeom>
        </p:spPr>
      </p:pic>
      <p:pic>
        <p:nvPicPr>
          <p:cNvPr id="4" name="Содержимое 3" descr="IMG_20200219_09224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071934" y="634958"/>
            <a:ext cx="3500462" cy="6223042"/>
          </a:xfrm>
        </p:spPr>
      </p:pic>
      <p:pic>
        <p:nvPicPr>
          <p:cNvPr id="7" name="Рисунок 6" descr="_20200219_0948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2256111" y="-1827515"/>
            <a:ext cx="3060143" cy="6715173"/>
          </a:xfrm>
          <a:prstGeom prst="rect">
            <a:avLst/>
          </a:prstGeom>
        </p:spPr>
      </p:pic>
      <p:pic>
        <p:nvPicPr>
          <p:cNvPr id="8" name="Рисунок 7" descr="_20200219_0947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303895"/>
            <a:ext cx="3000364" cy="45541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esyachn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262055" cy="6858000"/>
          </a:xfrm>
          <a:prstGeom prst="rect">
            <a:avLst/>
          </a:prstGeom>
        </p:spPr>
      </p:pic>
      <p:pic>
        <p:nvPicPr>
          <p:cNvPr id="7" name="Содержимое 6" descr="_20200219_09472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556438" y="2270439"/>
            <a:ext cx="5723655" cy="3451468"/>
          </a:xfrm>
        </p:spPr>
      </p:pic>
      <p:pic>
        <p:nvPicPr>
          <p:cNvPr id="8" name="Рисунок 7" descr="_20200219_0947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357354" y="0"/>
            <a:ext cx="6357950" cy="30391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esyachn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262055" cy="6858000"/>
          </a:xfrm>
          <a:prstGeom prst="rect">
            <a:avLst/>
          </a:prstGeom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esyachn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262055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571480"/>
            <a:ext cx="2957506" cy="2000264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/>
              <a:t>Центр патриотического воспитания состоит из следующих уголков</a:t>
            </a:r>
            <a:endParaRPr lang="ru-RU" dirty="0"/>
          </a:p>
        </p:txBody>
      </p:sp>
      <p:pic>
        <p:nvPicPr>
          <p:cNvPr id="7" name="Рисунок 6" descr="_20200218_1716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9058" y="285728"/>
            <a:ext cx="4784333" cy="657227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mesyachn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262055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4500594" cy="2714644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/>
              <a:t>Уголок России</a:t>
            </a:r>
          </a:p>
          <a:p>
            <a:pPr algn="ctr"/>
            <a:r>
              <a:rPr lang="ru-RU" dirty="0" smtClean="0"/>
              <a:t>Мы знакомим детей, что Россия – это многонациональная страна. Что такое нация. У  каждой нации есть свой народный костюм. </a:t>
            </a:r>
            <a:r>
              <a:rPr lang="ru-RU" dirty="0" err="1" smtClean="0"/>
              <a:t>Лэтбук</a:t>
            </a:r>
            <a:r>
              <a:rPr lang="ru-RU" dirty="0" smtClean="0"/>
              <a:t> « Мы за дружбу наций</a:t>
            </a:r>
            <a:endParaRPr lang="ru-RU" dirty="0"/>
          </a:p>
        </p:txBody>
      </p:sp>
      <p:pic>
        <p:nvPicPr>
          <p:cNvPr id="6" name="Рисунок 5" descr="_20200219_0741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3500438"/>
            <a:ext cx="4286280" cy="3051933"/>
          </a:xfrm>
          <a:prstGeom prst="rect">
            <a:avLst/>
          </a:prstGeom>
        </p:spPr>
      </p:pic>
      <p:pic>
        <p:nvPicPr>
          <p:cNvPr id="8" name="Рисунок 7" descr="IMG_20200218_1718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285728"/>
            <a:ext cx="4039174" cy="3002332"/>
          </a:xfrm>
          <a:prstGeom prst="rect">
            <a:avLst/>
          </a:prstGeom>
        </p:spPr>
      </p:pic>
      <p:pic>
        <p:nvPicPr>
          <p:cNvPr id="9" name="Рисунок 8" descr="_20200219_0743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3396813"/>
            <a:ext cx="4098826" cy="3175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mesyachn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262055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428604"/>
            <a:ext cx="5357850" cy="3000396"/>
          </a:xfrm>
        </p:spPr>
        <p:txBody>
          <a:bodyPr>
            <a:normAutofit fontScale="92500"/>
          </a:bodyPr>
          <a:lstStyle/>
          <a:p>
            <a:pPr algn="ctr"/>
            <a:r>
              <a:rPr lang="ru-RU" dirty="0" smtClean="0"/>
              <a:t>В этом </a:t>
            </a:r>
            <a:r>
              <a:rPr lang="ru-RU" dirty="0" err="1" smtClean="0"/>
              <a:t>лэтбуке</a:t>
            </a:r>
            <a:r>
              <a:rPr lang="ru-RU" dirty="0" smtClean="0"/>
              <a:t> много интересных игр:</a:t>
            </a:r>
          </a:p>
          <a:p>
            <a:pPr marL="514350" indent="-514350" algn="l">
              <a:buAutoNum type="arabicPeriod"/>
            </a:pPr>
            <a:r>
              <a:rPr lang="ru-RU" dirty="0" smtClean="0"/>
              <a:t>Найди пару</a:t>
            </a:r>
          </a:p>
          <a:p>
            <a:pPr marL="514350" indent="-514350" algn="l">
              <a:buAutoNum type="arabicPeriod"/>
            </a:pPr>
            <a:r>
              <a:rPr lang="ru-RU" dirty="0" smtClean="0"/>
              <a:t>Собери картинку « Цветок России», «Дружба народов»</a:t>
            </a:r>
          </a:p>
          <a:p>
            <a:pPr marL="514350" indent="-514350" algn="l">
              <a:buAutoNum type="arabicPeriod"/>
            </a:pPr>
            <a:r>
              <a:rPr lang="ru-RU" dirty="0" smtClean="0"/>
              <a:t>Назови нацию</a:t>
            </a:r>
          </a:p>
          <a:p>
            <a:pPr marL="514350" indent="-514350" algn="l">
              <a:buAutoNum type="arabicPeriod"/>
            </a:pPr>
            <a:r>
              <a:rPr lang="ru-RU" dirty="0" smtClean="0"/>
              <a:t>Стихи и т.д.</a:t>
            </a:r>
          </a:p>
          <a:p>
            <a:pPr marL="514350" indent="-514350" algn="ctr">
              <a:buAutoNum type="arabicPeriod"/>
            </a:pPr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12" name="Рисунок 11" descr="_20200219_0742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428604"/>
            <a:ext cx="3376803" cy="3071810"/>
          </a:xfrm>
          <a:prstGeom prst="rect">
            <a:avLst/>
          </a:prstGeom>
        </p:spPr>
      </p:pic>
      <p:pic>
        <p:nvPicPr>
          <p:cNvPr id="14" name="Рисунок 13" descr="_20200219_0743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786190"/>
            <a:ext cx="8501122" cy="27179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mesyachn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262055" cy="6858000"/>
          </a:xfrm>
          <a:prstGeom prst="rect">
            <a:avLst/>
          </a:prstGeom>
        </p:spPr>
      </p:pic>
      <p:pic>
        <p:nvPicPr>
          <p:cNvPr id="6" name="Рисунок 5" descr="_20200219_0741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1000108"/>
            <a:ext cx="3534752" cy="5565016"/>
          </a:xfrm>
          <a:prstGeom prst="rect">
            <a:avLst/>
          </a:prstGeom>
        </p:spPr>
      </p:pic>
      <p:pic>
        <p:nvPicPr>
          <p:cNvPr id="7" name="Рисунок 6" descr="_20200219_0742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3375087"/>
            <a:ext cx="4572032" cy="3482913"/>
          </a:xfrm>
          <a:prstGeom prst="rect">
            <a:avLst/>
          </a:prstGeom>
        </p:spPr>
      </p:pic>
      <p:pic>
        <p:nvPicPr>
          <p:cNvPr id="9" name="Рисунок 8" descr="_20200219_0743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1326445" y="-683558"/>
            <a:ext cx="2776336" cy="47149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mesyachn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62055" cy="6858000"/>
          </a:xfrm>
          <a:prstGeom prst="rect">
            <a:avLst/>
          </a:prstGeom>
        </p:spPr>
      </p:pic>
      <p:sp>
        <p:nvSpPr>
          <p:cNvPr id="1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3286148" cy="250033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dirty="0" smtClean="0"/>
              <a:t>Уголок Республики Коми:</a:t>
            </a:r>
          </a:p>
          <a:p>
            <a:pPr algn="ctr"/>
            <a:r>
              <a:rPr lang="ru-RU" dirty="0" smtClean="0"/>
              <a:t>Книги Коми Сказки,</a:t>
            </a:r>
          </a:p>
          <a:p>
            <a:pPr algn="ctr"/>
            <a:r>
              <a:rPr lang="ru-RU" dirty="0" err="1" smtClean="0"/>
              <a:t>Расказы</a:t>
            </a:r>
            <a:r>
              <a:rPr lang="ru-RU" dirty="0" smtClean="0"/>
              <a:t> о РК,</a:t>
            </a:r>
          </a:p>
          <a:p>
            <a:pPr algn="ctr"/>
            <a:r>
              <a:rPr lang="ru-RU" dirty="0" smtClean="0"/>
              <a:t>Коми лото, альбом с Коми орнаментом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</p:txBody>
      </p:sp>
      <p:pic>
        <p:nvPicPr>
          <p:cNvPr id="14" name="Рисунок 13" descr="IMG_20200218_1719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8386" y="285728"/>
            <a:ext cx="5435614" cy="3786214"/>
          </a:xfrm>
          <a:prstGeom prst="rect">
            <a:avLst/>
          </a:prstGeom>
        </p:spPr>
      </p:pic>
      <p:pic>
        <p:nvPicPr>
          <p:cNvPr id="15" name="Рисунок 14" descr="_20200219_0741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842720" y="2729125"/>
            <a:ext cx="3286124" cy="4400123"/>
          </a:xfrm>
          <a:prstGeom prst="rect">
            <a:avLst/>
          </a:prstGeom>
        </p:spPr>
      </p:pic>
      <p:pic>
        <p:nvPicPr>
          <p:cNvPr id="16" name="Рисунок 15" descr="_20200219_07395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4071942"/>
            <a:ext cx="4429124" cy="2543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mesyachn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262055" cy="6858000"/>
          </a:xfrm>
          <a:prstGeom prst="rect">
            <a:avLst/>
          </a:prstGeom>
        </p:spPr>
      </p:pic>
      <p:pic>
        <p:nvPicPr>
          <p:cNvPr id="4" name="Рисунок 3" descr="_20200219_0740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500042"/>
            <a:ext cx="3867131" cy="5929331"/>
          </a:xfrm>
          <a:prstGeom prst="rect">
            <a:avLst/>
          </a:prstGeom>
        </p:spPr>
      </p:pic>
      <p:pic>
        <p:nvPicPr>
          <p:cNvPr id="6" name="Рисунок 5" descr="_20200219_0739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500042"/>
            <a:ext cx="4286248" cy="597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mesyachn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8055" y="0"/>
            <a:ext cx="9262055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4286280" cy="207170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Уголок Моя Воркута</a:t>
            </a:r>
          </a:p>
          <a:p>
            <a:pPr algn="ctr"/>
            <a:r>
              <a:rPr lang="ru-RU" dirty="0" smtClean="0"/>
              <a:t>Книга Моя Воркута с играми, разрезные картинки,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7" name="Рисунок 6" descr="IMG_20200218_1720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357166"/>
            <a:ext cx="4467345" cy="3643338"/>
          </a:xfrm>
          <a:prstGeom prst="rect">
            <a:avLst/>
          </a:prstGeom>
        </p:spPr>
      </p:pic>
      <p:pic>
        <p:nvPicPr>
          <p:cNvPr id="10" name="Рисунок 9" descr="_20200219_0950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4698160" y="2697905"/>
            <a:ext cx="3176679" cy="5143513"/>
          </a:xfrm>
          <a:prstGeom prst="rect">
            <a:avLst/>
          </a:prstGeom>
        </p:spPr>
      </p:pic>
      <p:pic>
        <p:nvPicPr>
          <p:cNvPr id="12" name="Рисунок 11" descr="_20200219_09502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-603179" y="3080586"/>
            <a:ext cx="4380592" cy="3174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mesyachn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62054" cy="6858000"/>
          </a:xfrm>
          <a:prstGeom prst="rect">
            <a:avLst/>
          </a:prstGeom>
        </p:spPr>
      </p:pic>
      <p:pic>
        <p:nvPicPr>
          <p:cNvPr id="5" name="Рисунок 4" descr="_20200219_0918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0" y="2918575"/>
            <a:ext cx="5286380" cy="3777117"/>
          </a:xfrm>
          <a:prstGeom prst="rect">
            <a:avLst/>
          </a:prstGeom>
        </p:spPr>
      </p:pic>
      <p:pic>
        <p:nvPicPr>
          <p:cNvPr id="8" name="Рисунок 7" descr="_20200219_0918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-380241" y="2691611"/>
            <a:ext cx="4903788" cy="3428991"/>
          </a:xfrm>
          <a:prstGeom prst="rect">
            <a:avLst/>
          </a:prstGeom>
        </p:spPr>
      </p:pic>
      <p:pic>
        <p:nvPicPr>
          <p:cNvPr id="7" name="Рисунок 6" descr="_20200219_09194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71802" y="0"/>
            <a:ext cx="5726238" cy="3189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139</TotalTime>
  <Words>117</Words>
  <Application>Microsoft Office PowerPoint</Application>
  <PresentationFormat>Экран (4:3)</PresentationFormat>
  <Paragraphs>22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Открытая</vt:lpstr>
      <vt:lpstr>      Муниципальное бюджетное дошкольное образовательное учреждение детский сад комбинированного вида № 115 «Ладушки»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Ирина</cp:lastModifiedBy>
  <cp:revision>19</cp:revision>
  <dcterms:created xsi:type="dcterms:W3CDTF">2020-02-19T06:58:03Z</dcterms:created>
  <dcterms:modified xsi:type="dcterms:W3CDTF">2022-05-05T18:33:36Z</dcterms:modified>
</cp:coreProperties>
</file>