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5" r:id="rId9"/>
    <p:sldId id="277" r:id="rId10"/>
    <p:sldId id="266" r:id="rId11"/>
    <p:sldId id="267" r:id="rId12"/>
    <p:sldId id="268" r:id="rId13"/>
    <p:sldId id="263" r:id="rId14"/>
    <p:sldId id="264" r:id="rId15"/>
    <p:sldId id="269" r:id="rId16"/>
    <p:sldId id="274" r:id="rId17"/>
    <p:sldId id="270" r:id="rId18"/>
    <p:sldId id="271" r:id="rId19"/>
    <p:sldId id="272" r:id="rId20"/>
    <p:sldId id="273" r:id="rId21"/>
    <p:sldId id="278" r:id="rId22"/>
    <p:sldId id="276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6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D297C-89CA-49A6-824C-421B2809826D}" type="datetimeFigureOut">
              <a:rPr lang="ru-RU" smtClean="0"/>
              <a:t>11.09.2019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88E98-3BBC-4E38-975B-B49B78183C5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Вспомним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Назовите виды древнего человека. Какой вид является прямым потомком человечества?</a:t>
            </a:r>
          </a:p>
          <a:p>
            <a:r>
              <a:rPr lang="ru-RU" dirty="0" smtClean="0"/>
              <a:t>Расскажите о первых орудиях труда древнейших людей. Для чего они применялись?</a:t>
            </a:r>
          </a:p>
          <a:p>
            <a:r>
              <a:rPr lang="ru-RU" dirty="0" smtClean="0"/>
              <a:t>Какое значение для древнейших людей имело овладение огнем? Как люди добывали и сохраняли огонь?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Орудия каменного века</a:t>
            </a:r>
            <a:endParaRPr lang="ru-RU" dirty="0"/>
          </a:p>
        </p:txBody>
      </p:sp>
      <p:pic>
        <p:nvPicPr>
          <p:cNvPr id="4" name="Содержимое 3" descr="https://uslide.ru/images/14/20272/960/img2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685804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С. 20 учебника, задание к иллюстрации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4.Великое оледенение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928670"/>
            <a:ext cx="8229600" cy="564360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1.Какое событие произошло на планете 100 тысяч лет назад? Почему?</a:t>
            </a:r>
          </a:p>
          <a:p>
            <a:pPr algn="just">
              <a:buNone/>
            </a:pPr>
            <a:r>
              <a:rPr lang="ru-RU" i="1" u="sng" dirty="0" smtClean="0"/>
              <a:t>Наступило похолодание. Пришел ледник.</a:t>
            </a:r>
          </a:p>
          <a:p>
            <a:pPr algn="just">
              <a:buNone/>
            </a:pPr>
            <a:r>
              <a:rPr lang="ru-RU" dirty="0" smtClean="0"/>
              <a:t>2.Что изменилось в условиях существования людей? </a:t>
            </a:r>
          </a:p>
          <a:p>
            <a:pPr algn="just">
              <a:buNone/>
            </a:pPr>
            <a:r>
              <a:rPr lang="ru-RU" i="1" u="sng" dirty="0" smtClean="0"/>
              <a:t>Животные теплого климата погибли, стало холодно.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3.Как люди научились приспосабливаться к новым условиям?</a:t>
            </a:r>
          </a:p>
          <a:p>
            <a:pPr algn="just">
              <a:buNone/>
            </a:pPr>
            <a:r>
              <a:rPr lang="ru-RU" i="1" u="sng" dirty="0" smtClean="0"/>
              <a:t>Умели трудиться, овладели огнем, научились охотиться на очень крупных животных, строили жилища, шили одежду из шкур</a:t>
            </a:r>
            <a:endParaRPr lang="ru-RU" i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:\Documents and Settings\Катюха\Рабочий стол\снимок 001.jpg"/>
          <p:cNvPicPr/>
          <p:nvPr/>
        </p:nvPicPr>
        <p:blipFill>
          <a:blip r:embed="rId2"/>
          <a:srcRect l="36718" t="36480" r="16929" b="38345"/>
          <a:stretch>
            <a:fillRect/>
          </a:stretch>
        </p:blipFill>
        <p:spPr bwMode="auto">
          <a:xfrm>
            <a:off x="785786" y="214290"/>
            <a:ext cx="771530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26330" t="27362" r="25743" b="27856"/>
          <a:stretch>
            <a:fillRect/>
          </a:stretch>
        </p:blipFill>
        <p:spPr bwMode="auto">
          <a:xfrm>
            <a:off x="928662" y="285728"/>
            <a:ext cx="750099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488" y="6215082"/>
            <a:ext cx="357186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Дом из костей мамонта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Лук и стрелы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1.Когда отступил ледник?</a:t>
            </a:r>
          </a:p>
          <a:p>
            <a:pPr>
              <a:buNone/>
            </a:pPr>
            <a:r>
              <a:rPr lang="ru-RU" i="1" u="sng" dirty="0" smtClean="0"/>
              <a:t>13 тысяч лет назад</a:t>
            </a:r>
          </a:p>
          <a:p>
            <a:pPr>
              <a:buNone/>
            </a:pPr>
            <a:r>
              <a:rPr lang="ru-RU" dirty="0" smtClean="0"/>
              <a:t>2.</a:t>
            </a:r>
            <a:r>
              <a:rPr lang="ru-RU" dirty="0" smtClean="0"/>
              <a:t>Что изменилось в условиях существования людей? </a:t>
            </a:r>
          </a:p>
          <a:p>
            <a:pPr>
              <a:buNone/>
            </a:pPr>
            <a:r>
              <a:rPr lang="ru-RU" i="1" u="sng" dirty="0" smtClean="0"/>
              <a:t>Мамонты вымерли, появились быстро бегающие животные</a:t>
            </a:r>
          </a:p>
          <a:p>
            <a:pPr>
              <a:buNone/>
            </a:pPr>
            <a:r>
              <a:rPr lang="ru-RU" dirty="0" smtClean="0"/>
              <a:t>3.Как люди научились приспосабливаться к новым условиям?</a:t>
            </a:r>
          </a:p>
          <a:p>
            <a:pPr>
              <a:buNone/>
            </a:pPr>
            <a:r>
              <a:rPr lang="ru-RU" i="1" u="sng" dirty="0" smtClean="0"/>
              <a:t>создали лук, стрелы, топоры, лодки и плоты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s/230178/00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14393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Появление </a:t>
            </a:r>
            <a:r>
              <a:rPr lang="ru-RU" b="1" dirty="0" smtClean="0"/>
              <a:t>человеческих рас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9562" t="28858" r="19829" b="56713"/>
          <a:stretch>
            <a:fillRect/>
          </a:stretch>
        </p:blipFill>
        <p:spPr bwMode="auto">
          <a:xfrm>
            <a:off x="285720" y="1643050"/>
            <a:ext cx="864396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Различие</a:t>
            </a:r>
            <a:r>
              <a:rPr lang="ru-RU" dirty="0" smtClean="0"/>
              <a:t>: цвет кожи, разрез глаз, цвет волос, форма черепа, пропорции тела.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32710" t="27655" r="32015" b="28257"/>
          <a:stretch>
            <a:fillRect/>
          </a:stretch>
        </p:blipFill>
        <p:spPr bwMode="auto">
          <a:xfrm>
            <a:off x="1571604" y="1357298"/>
            <a:ext cx="550072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Отметьте правильный вариант продолжения фразы</a:t>
            </a:r>
            <a:endParaRPr lang="ru-RU" dirty="0"/>
          </a:p>
        </p:txBody>
      </p:sp>
      <p:pic>
        <p:nvPicPr>
          <p:cNvPr id="4" name="Содержимое 3" descr="C:\Documents and Settings\Катюха\Рабочий стол\снимок 001.jpg"/>
          <p:cNvPicPr>
            <a:picLocks noGrp="1"/>
          </p:cNvPicPr>
          <p:nvPr>
            <p:ph idx="1"/>
          </p:nvPr>
        </p:nvPicPr>
        <p:blipFill>
          <a:blip r:embed="rId2"/>
          <a:srcRect l="8017" t="62900" r="23036" b="14918"/>
          <a:stretch>
            <a:fillRect/>
          </a:stretch>
        </p:blipFill>
        <p:spPr bwMode="auto">
          <a:xfrm>
            <a:off x="500034" y="1500174"/>
            <a:ext cx="814393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Жизнь древних охотников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Проверим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2-А</a:t>
            </a:r>
            <a:endParaRPr lang="ru-RU" dirty="0" smtClean="0"/>
          </a:p>
          <a:p>
            <a:r>
              <a:rPr lang="ru-RU" dirty="0" smtClean="0"/>
              <a:t>3-В</a:t>
            </a:r>
          </a:p>
          <a:p>
            <a:r>
              <a:rPr lang="ru-RU" dirty="0" smtClean="0"/>
              <a:t>4-В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Устрани путаницу</a:t>
            </a:r>
            <a:endParaRPr lang="ru-RU" dirty="0"/>
          </a:p>
        </p:txBody>
      </p:sp>
      <p:pic>
        <p:nvPicPr>
          <p:cNvPr id="4" name="Содержимое 3" descr="https://gigabaza.ru/images/14/27923/m58299b1f.png"/>
          <p:cNvPicPr>
            <a:picLocks noGrp="1"/>
          </p:cNvPicPr>
          <p:nvPr>
            <p:ph idx="1"/>
          </p:nvPr>
        </p:nvPicPr>
        <p:blipFill>
          <a:blip r:embed="rId2"/>
          <a:srcRect t="17045" b="9678"/>
          <a:stretch>
            <a:fillRect/>
          </a:stretch>
        </p:blipFill>
        <p:spPr bwMode="auto">
          <a:xfrm>
            <a:off x="928662" y="1142984"/>
            <a:ext cx="778674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уроке я работал (активно/пассивно)</a:t>
            </a:r>
          </a:p>
          <a:p>
            <a:r>
              <a:rPr lang="ru-RU" dirty="0" smtClean="0"/>
              <a:t>Я своей работой (доволен/недоволен)</a:t>
            </a:r>
          </a:p>
          <a:p>
            <a:r>
              <a:rPr lang="ru-RU" dirty="0" smtClean="0"/>
              <a:t>Мне было (трудно/легко)</a:t>
            </a:r>
          </a:p>
          <a:p>
            <a:r>
              <a:rPr lang="ru-RU" dirty="0" smtClean="0"/>
              <a:t>Материал урока мне был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- (понятен/ не понятен)</a:t>
            </a:r>
          </a:p>
          <a:p>
            <a:pPr>
              <a:buFontTx/>
              <a:buChar char="-"/>
            </a:pPr>
            <a:r>
              <a:rPr lang="ru-RU" dirty="0" smtClean="0"/>
              <a:t>(интересен/ не интересен)</a:t>
            </a:r>
            <a:endParaRPr lang="ru-RU" dirty="0"/>
          </a:p>
          <a:p>
            <a:r>
              <a:rPr lang="ru-RU" dirty="0" smtClean="0"/>
              <a:t>Я могу………………..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П.4, пересказ, выучить записи Р/Л.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Расселение древних людей.</a:t>
            </a:r>
          </a:p>
          <a:p>
            <a:pPr marL="514350" indent="-514350">
              <a:buAutoNum type="arabicPeriod"/>
            </a:pPr>
            <a:r>
              <a:rPr lang="ru-RU" dirty="0" smtClean="0"/>
              <a:t>Значение охоты в жизни людей.</a:t>
            </a:r>
          </a:p>
          <a:p>
            <a:pPr marL="514350" indent="-514350">
              <a:buAutoNum type="arabicPeriod"/>
            </a:pPr>
            <a:r>
              <a:rPr lang="ru-RU" dirty="0" smtClean="0"/>
              <a:t>Орудия каменного века.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Великое оледенение.</a:t>
            </a:r>
          </a:p>
          <a:p>
            <a:pPr marL="514350" indent="-514350">
              <a:buAutoNum type="arabicPeriod"/>
            </a:pPr>
            <a:r>
              <a:rPr lang="ru-RU" dirty="0" smtClean="0"/>
              <a:t>Лук и стрелы.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1.Расселение древних людей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229600" cy="4525963"/>
          </a:xfrm>
        </p:spPr>
        <p:txBody>
          <a:bodyPr/>
          <a:lstStyle/>
          <a:p>
            <a:r>
              <a:rPr lang="ru-RU" dirty="0" smtClean="0"/>
              <a:t>Назовите пути переселения первобытных людей. Почему они перемещались на новые места?</a:t>
            </a:r>
            <a:endParaRPr lang="ru-RU" dirty="0"/>
          </a:p>
        </p:txBody>
      </p:sp>
      <p:pic>
        <p:nvPicPr>
          <p:cNvPr id="4" name="Picture 5" descr="Первобытный мир_кар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533660"/>
            <a:ext cx="5790845" cy="4324340"/>
          </a:xfrm>
          <a:prstGeom prst="rect">
            <a:avLst/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2.Значение охоты в жизни людей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43782" y="1214422"/>
            <a:ext cx="3113903" cy="5287760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214422"/>
            <a:ext cx="4002285" cy="5287361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537075" cy="6335712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1413" y="188913"/>
            <a:ext cx="3946525" cy="6335712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Охота </a:t>
            </a:r>
            <a:endParaRPr lang="ru-RU" dirty="0"/>
          </a:p>
        </p:txBody>
      </p:sp>
      <p:pic>
        <p:nvPicPr>
          <p:cNvPr id="4" name="Содержимое 3" descr="C:\Documents and Settings\Катюха\Рабочий стол\снимок 002.jpg"/>
          <p:cNvPicPr>
            <a:picLocks noGrp="1"/>
          </p:cNvPicPr>
          <p:nvPr>
            <p:ph idx="1"/>
          </p:nvPr>
        </p:nvPicPr>
        <p:blipFill>
          <a:blip r:embed="rId2"/>
          <a:srcRect l="6414" t="9912" r="7002" b="24449"/>
          <a:stretch>
            <a:fillRect/>
          </a:stretch>
        </p:blipFill>
        <p:spPr bwMode="auto">
          <a:xfrm>
            <a:off x="0" y="1000108"/>
            <a:ext cx="914400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3.Орудия каменного 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1.Как называется время, когда люди пользовались каменными орудиями труда?</a:t>
            </a:r>
          </a:p>
          <a:p>
            <a:pPr algn="just">
              <a:buNone/>
            </a:pPr>
            <a:r>
              <a:rPr lang="ru-RU" i="1" u="sng" dirty="0" smtClean="0"/>
              <a:t>Каменный век</a:t>
            </a:r>
          </a:p>
          <a:p>
            <a:pPr algn="just">
              <a:buNone/>
            </a:pPr>
            <a:r>
              <a:rPr lang="ru-RU" dirty="0" smtClean="0"/>
              <a:t>2.Какие новые орудия труда появились? Как люди их использовали?</a:t>
            </a:r>
          </a:p>
          <a:p>
            <a:pPr algn="just">
              <a:buNone/>
            </a:pPr>
            <a:r>
              <a:rPr lang="ru-RU" i="1" u="sng" dirty="0" smtClean="0"/>
              <a:t>Скребки, каменные ножи, каменные наконечники стрел, шилья, иглы, гарпуны</a:t>
            </a:r>
            <a:endParaRPr lang="ru-RU" i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336</Words>
  <Application>Microsoft Office PowerPoint</Application>
  <PresentationFormat>Экран (4:3)</PresentationFormat>
  <Paragraphs>56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Вспомним </vt:lpstr>
      <vt:lpstr>Жизнь древних охотников</vt:lpstr>
      <vt:lpstr>План </vt:lpstr>
      <vt:lpstr>1.Расселение древних людей</vt:lpstr>
      <vt:lpstr>2.Значение охоты в жизни людей</vt:lpstr>
      <vt:lpstr>Слайд 6</vt:lpstr>
      <vt:lpstr>Охота </vt:lpstr>
      <vt:lpstr>3.Орудия каменного века</vt:lpstr>
      <vt:lpstr>Слайд 9</vt:lpstr>
      <vt:lpstr>Орудия каменного века</vt:lpstr>
      <vt:lpstr>Выполни </vt:lpstr>
      <vt:lpstr>4.Великое оледенение</vt:lpstr>
      <vt:lpstr>Слайд 13</vt:lpstr>
      <vt:lpstr>Слайд 14</vt:lpstr>
      <vt:lpstr>5. Лук и стрелы</vt:lpstr>
      <vt:lpstr>Слайд 16</vt:lpstr>
      <vt:lpstr>Появление человеческих рас</vt:lpstr>
      <vt:lpstr>Различие: цвет кожи, разрез глаз, цвет волос, форма черепа, пропорции тела.</vt:lpstr>
      <vt:lpstr>Отметьте правильный вариант продолжения фразы</vt:lpstr>
      <vt:lpstr>Проверим </vt:lpstr>
      <vt:lpstr>Устрани путаницу</vt:lpstr>
      <vt:lpstr>Слайд 22</vt:lpstr>
      <vt:lpstr>Домашнее задание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Вспомним</dc:title>
  <dc:creator>User</dc:creator>
  <cp:lastModifiedBy>User</cp:lastModifiedBy>
  <cp:revision>12</cp:revision>
  <dcterms:created xsi:type="dcterms:W3CDTF">2019-09-11T03:48:16Z</dcterms:created>
  <dcterms:modified xsi:type="dcterms:W3CDTF">2019-09-11T05:47:27Z</dcterms:modified>
</cp:coreProperties>
</file>