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9" r:id="rId1"/>
  </p:sldMasterIdLst>
  <p:notesMasterIdLst>
    <p:notesMasterId r:id="rId13"/>
  </p:notesMasterIdLst>
  <p:sldIdLst>
    <p:sldId id="267" r:id="rId2"/>
    <p:sldId id="265" r:id="rId3"/>
    <p:sldId id="256" r:id="rId4"/>
    <p:sldId id="258" r:id="rId5"/>
    <p:sldId id="259" r:id="rId6"/>
    <p:sldId id="260" r:id="rId7"/>
    <p:sldId id="261" r:id="rId8"/>
    <p:sldId id="262" r:id="rId9"/>
    <p:sldId id="263" r:id="rId10"/>
    <p:sldId id="264" r:id="rId11"/>
    <p:sldId id="266" r:id="rId12"/>
  </p:sldIdLst>
  <p:sldSz cx="12192000" cy="6858000"/>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32767"/>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4995" autoAdjust="0"/>
    <p:restoredTop sz="94660"/>
  </p:normalViewPr>
  <p:slideViewPr>
    <p:cSldViewPr snapToGrid="0">
      <p:cViewPr varScale="1">
        <p:scale>
          <a:sx n="102" d="100"/>
          <a:sy n="102" d="100"/>
        </p:scale>
        <p:origin x="-90" y="-138"/>
      </p:cViewPr>
      <p:guideLst>
        <p:guide orient="horz" pos="2160"/>
        <p:guide pos="384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A8E036B-D07F-4117-B8E2-EB3BC34F637F}" type="datetimeFigureOut">
              <a:rPr lang="ru-RU" smtClean="0"/>
              <a:pPr/>
              <a:t>17.05.2022</a:t>
            </a:fld>
            <a:endParaRPr lang="ru-RU"/>
          </a:p>
        </p:txBody>
      </p:sp>
      <p:sp>
        <p:nvSpPr>
          <p:cNvPr id="4" name="Образ слайда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6" name="Нижний колонтитул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EF200ED-51BE-45A0-A19C-4A76F3A23FE3}" type="slidenum">
              <a:rPr lang="ru-RU" smtClean="0"/>
              <a:pPr/>
              <a:t>‹#›</a:t>
            </a:fld>
            <a:endParaRPr lang="ru-RU"/>
          </a:p>
        </p:txBody>
      </p:sp>
    </p:spTree>
    <p:extLst>
      <p:ext uri="{BB962C8B-B14F-4D97-AF65-F5344CB8AC3E}">
        <p14:creationId xmlns:p14="http://schemas.microsoft.com/office/powerpoint/2010/main" xmlns="" val="338559302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xmlns="" id="{904DB13E-F722-4ED6-BB00-556651E95281}"/>
              </a:ext>
            </a:extLst>
          </p:cNvPr>
          <p:cNvSpPr/>
          <p:nvPr/>
        </p:nvSpPr>
        <p:spPr>
          <a:xfrm>
            <a:off x="0" y="0"/>
            <a:ext cx="12192000" cy="685800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0" name="Rectangle 9"/>
          <p:cNvSpPr/>
          <p:nvPr/>
        </p:nvSpPr>
        <p:spPr>
          <a:xfrm>
            <a:off x="1307870" y="1267730"/>
            <a:ext cx="9576262" cy="4307950"/>
          </a:xfrm>
          <a:prstGeom prst="rect">
            <a:avLst/>
          </a:prstGeom>
          <a:ln w="6350" cap="flat" cmpd="sng" algn="ctr">
            <a:noFill/>
            <a:prstDash val="solid"/>
          </a:ln>
          <a:effectLst>
            <a:outerShdw blurRad="50800" algn="ctr" rotWithShape="0">
              <a:prstClr val="black">
                <a:alpha val="66000"/>
              </a:prstClr>
            </a:outerShdw>
            <a:softEdge rad="0"/>
          </a:effectLst>
        </p:spPr>
      </p:sp>
      <p:sp>
        <p:nvSpPr>
          <p:cNvPr id="11" name="Rectangle 10"/>
          <p:cNvSpPr/>
          <p:nvPr/>
        </p:nvSpPr>
        <p:spPr>
          <a:xfrm>
            <a:off x="1447801" y="1411615"/>
            <a:ext cx="9296400" cy="4034770"/>
          </a:xfrm>
          <a:prstGeom prst="rect">
            <a:avLst/>
          </a:prstGeom>
          <a:noFill/>
          <a:ln w="6350" cap="sq" cmpd="sng" algn="ctr">
            <a:solidFill>
              <a:schemeClr val="tx1">
                <a:lumMod val="75000"/>
                <a:lumOff val="25000"/>
              </a:schemeClr>
            </a:solidFill>
            <a:prstDash val="solid"/>
            <a:miter lim="800000"/>
          </a:ln>
          <a:effectLst/>
        </p:spPr>
      </p:sp>
      <p:sp>
        <p:nvSpPr>
          <p:cNvPr id="15" name="Rectangle 14"/>
          <p:cNvSpPr/>
          <p:nvPr/>
        </p:nvSpPr>
        <p:spPr>
          <a:xfrm>
            <a:off x="5135880" y="1267730"/>
            <a:ext cx="1920240" cy="73152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grpSp>
        <p:nvGrpSpPr>
          <p:cNvPr id="7" name="Group 6">
            <a:extLst>
              <a:ext uri="{FF2B5EF4-FFF2-40B4-BE49-F238E27FC236}">
                <a16:creationId xmlns:a16="http://schemas.microsoft.com/office/drawing/2014/main" xmlns="" id="{E26428D7-C6F3-473D-A360-A3F5C3E8728C}"/>
              </a:ext>
            </a:extLst>
          </p:cNvPr>
          <p:cNvGrpSpPr/>
          <p:nvPr/>
        </p:nvGrpSpPr>
        <p:grpSpPr>
          <a:xfrm>
            <a:off x="5250180" y="1267730"/>
            <a:ext cx="1691640" cy="615934"/>
            <a:chOff x="5250180" y="1267730"/>
            <a:chExt cx="1691640" cy="615934"/>
          </a:xfrm>
        </p:grpSpPr>
        <p:cxnSp>
          <p:nvCxnSpPr>
            <p:cNvPr id="17" name="Straight Connector 16"/>
            <p:cNvCxnSpPr/>
            <p:nvPr/>
          </p:nvCxnSpPr>
          <p:spPr>
            <a:xfrm>
              <a:off x="5250180" y="1267730"/>
              <a:ext cx="0" cy="612648"/>
            </a:xfrm>
            <a:prstGeom prst="line">
              <a:avLst/>
            </a:prstGeom>
            <a:solidFill>
              <a:schemeClr val="tx1">
                <a:lumMod val="85000"/>
                <a:lumOff val="15000"/>
              </a:schemeClr>
            </a:solidFill>
            <a:ln>
              <a:solidFill>
                <a:srgbClr val="FFFFFF"/>
              </a:solidFill>
              <a:miter lim="800000"/>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a:off x="6941820" y="1267730"/>
              <a:ext cx="0" cy="612648"/>
            </a:xfrm>
            <a:prstGeom prst="line">
              <a:avLst/>
            </a:prstGeom>
            <a:solidFill>
              <a:schemeClr val="tx1">
                <a:lumMod val="85000"/>
                <a:lumOff val="15000"/>
              </a:schemeClr>
            </a:solidFill>
            <a:ln>
              <a:solidFill>
                <a:srgbClr val="FFFFFF"/>
              </a:solidFill>
              <a:miter lim="800000"/>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a:off x="5250180" y="1883664"/>
              <a:ext cx="1691640" cy="0"/>
            </a:xfrm>
            <a:prstGeom prst="line">
              <a:avLst/>
            </a:prstGeom>
            <a:solidFill>
              <a:schemeClr val="tx1">
                <a:lumMod val="85000"/>
                <a:lumOff val="15000"/>
              </a:schemeClr>
            </a:solidFill>
            <a:ln>
              <a:solidFill>
                <a:srgbClr val="FFFFFF"/>
              </a:solidFill>
              <a:miter lim="800000"/>
            </a:ln>
          </p:spPr>
          <p:style>
            <a:lnRef idx="1">
              <a:schemeClr val="accent1"/>
            </a:lnRef>
            <a:fillRef idx="0">
              <a:schemeClr val="accent1"/>
            </a:fillRef>
            <a:effectRef idx="0">
              <a:schemeClr val="accent1"/>
            </a:effectRef>
            <a:fontRef idx="minor">
              <a:schemeClr val="tx1"/>
            </a:fontRef>
          </p:style>
        </p:cxnSp>
      </p:grpSp>
      <p:sp>
        <p:nvSpPr>
          <p:cNvPr id="2" name="Title 1"/>
          <p:cNvSpPr>
            <a:spLocks noGrp="1"/>
          </p:cNvSpPr>
          <p:nvPr>
            <p:ph type="ctrTitle"/>
          </p:nvPr>
        </p:nvSpPr>
        <p:spPr>
          <a:xfrm>
            <a:off x="1629103" y="2244830"/>
            <a:ext cx="8933796" cy="2437232"/>
          </a:xfrm>
        </p:spPr>
        <p:txBody>
          <a:bodyPr tIns="45720" bIns="45720" anchor="ctr">
            <a:normAutofit/>
          </a:bodyPr>
          <a:lstStyle>
            <a:lvl1pPr algn="ctr">
              <a:lnSpc>
                <a:spcPct val="83000"/>
              </a:lnSpc>
              <a:defRPr lang="en-US" sz="6800" b="0" kern="1200" cap="all" spc="-100" baseline="0" dirty="0">
                <a:solidFill>
                  <a:schemeClr val="tx1">
                    <a:lumMod val="85000"/>
                    <a:lumOff val="15000"/>
                  </a:schemeClr>
                </a:solidFill>
                <a:effectLst/>
                <a:latin typeface="+mj-lt"/>
                <a:ea typeface="+mn-ea"/>
                <a:cs typeface="+mn-cs"/>
              </a:defRPr>
            </a:lvl1pPr>
          </a:lstStyle>
          <a:p>
            <a:r>
              <a:rPr lang="en-US"/>
              <a:t>Click to edit Master title style</a:t>
            </a:r>
            <a:endParaRPr lang="en-US" dirty="0"/>
          </a:p>
        </p:txBody>
      </p:sp>
      <p:sp>
        <p:nvSpPr>
          <p:cNvPr id="3" name="Subtitle 2"/>
          <p:cNvSpPr>
            <a:spLocks noGrp="1"/>
          </p:cNvSpPr>
          <p:nvPr>
            <p:ph type="subTitle" idx="1"/>
          </p:nvPr>
        </p:nvSpPr>
        <p:spPr>
          <a:xfrm>
            <a:off x="1629101" y="4682062"/>
            <a:ext cx="8936846" cy="457201"/>
          </a:xfrm>
        </p:spPr>
        <p:txBody>
          <a:bodyPr>
            <a:normAutofit/>
          </a:bodyPr>
          <a:lstStyle>
            <a:lvl1pPr marL="0" indent="0" algn="ctr">
              <a:spcBef>
                <a:spcPts val="0"/>
              </a:spcBef>
              <a:buNone/>
              <a:defRPr sz="1800" spc="80" baseline="0">
                <a:solidFill>
                  <a:schemeClr val="tx1">
                    <a:lumMod val="95000"/>
                    <a:lumOff val="5000"/>
                  </a:schemeClr>
                </a:solidFill>
              </a:defRPr>
            </a:lvl1pPr>
            <a:lvl2pPr marL="457200" indent="0" algn="ctr">
              <a:buNone/>
              <a:defRPr sz="1600"/>
            </a:lvl2pPr>
            <a:lvl3pPr marL="914400" indent="0" algn="ctr">
              <a:buNone/>
              <a:defRPr sz="16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0" name="Date Placeholder 19"/>
          <p:cNvSpPr>
            <a:spLocks noGrp="1"/>
          </p:cNvSpPr>
          <p:nvPr>
            <p:ph type="dt" sz="half" idx="10"/>
          </p:nvPr>
        </p:nvSpPr>
        <p:spPr>
          <a:xfrm>
            <a:off x="5318760" y="1341256"/>
            <a:ext cx="1554480" cy="485546"/>
          </a:xfrm>
        </p:spPr>
        <p:txBody>
          <a:bodyPr/>
          <a:lstStyle>
            <a:lvl1pPr algn="ctr">
              <a:defRPr sz="1300" spc="0" baseline="0">
                <a:solidFill>
                  <a:srgbClr val="FFFFFF"/>
                </a:solidFill>
                <a:latin typeface="+mn-lt"/>
              </a:defRPr>
            </a:lvl1pPr>
          </a:lstStyle>
          <a:p>
            <a:fld id="{EA0C0817-A112-4847-8014-A94B7D2A4EA3}" type="datetime1">
              <a:rPr lang="en-US" smtClean="0"/>
              <a:pPr/>
              <a:t>5/17/2022</a:t>
            </a:fld>
            <a:endParaRPr lang="en-US" dirty="0"/>
          </a:p>
        </p:txBody>
      </p:sp>
      <p:sp>
        <p:nvSpPr>
          <p:cNvPr id="21" name="Footer Placeholder 20"/>
          <p:cNvSpPr>
            <a:spLocks noGrp="1"/>
          </p:cNvSpPr>
          <p:nvPr>
            <p:ph type="ftr" sz="quarter" idx="11"/>
          </p:nvPr>
        </p:nvSpPr>
        <p:spPr>
          <a:xfrm>
            <a:off x="1629100" y="5177408"/>
            <a:ext cx="5730295" cy="228600"/>
          </a:xfrm>
        </p:spPr>
        <p:txBody>
          <a:bodyPr/>
          <a:lstStyle>
            <a:lvl1pPr algn="l">
              <a:defRPr>
                <a:solidFill>
                  <a:schemeClr val="tx1">
                    <a:lumMod val="85000"/>
                    <a:lumOff val="15000"/>
                  </a:schemeClr>
                </a:solidFill>
              </a:defRPr>
            </a:lvl1pPr>
          </a:lstStyle>
          <a:p>
            <a:endParaRPr lang="en-US" dirty="0"/>
          </a:p>
        </p:txBody>
      </p:sp>
      <p:sp>
        <p:nvSpPr>
          <p:cNvPr id="22" name="Slide Number Placeholder 21"/>
          <p:cNvSpPr>
            <a:spLocks noGrp="1"/>
          </p:cNvSpPr>
          <p:nvPr>
            <p:ph type="sldNum" sz="quarter" idx="12"/>
          </p:nvPr>
        </p:nvSpPr>
        <p:spPr>
          <a:xfrm>
            <a:off x="8606920" y="5177408"/>
            <a:ext cx="1955980" cy="228600"/>
          </a:xfrm>
        </p:spPr>
        <p:txBody>
          <a:bodyPr/>
          <a:lstStyle>
            <a:lvl1pPr>
              <a:defRPr>
                <a:solidFill>
                  <a:schemeClr val="tx1">
                    <a:lumMod val="85000"/>
                    <a:lumOff val="15000"/>
                  </a:schemeClr>
                </a:solidFill>
              </a:defRPr>
            </a:lvl1pPr>
          </a:lstStyle>
          <a:p>
            <a:fld id="{34B7E4EF-A1BD-40F4-AB7B-04F084DD991D}" type="slidenum">
              <a:rPr lang="en-US" smtClean="0"/>
              <a:pPr/>
              <a:t>‹#›</a:t>
            </a:fld>
            <a:endParaRPr lang="en-US" dirty="0"/>
          </a:p>
        </p:txBody>
      </p:sp>
    </p:spTree>
    <p:extLst>
      <p:ext uri="{BB962C8B-B14F-4D97-AF65-F5344CB8AC3E}">
        <p14:creationId xmlns:p14="http://schemas.microsoft.com/office/powerpoint/2010/main" xmlns="" val="5694408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134F40B7-36AB-4376-BE14-EF7004D79BB9}" type="datetime1">
              <a:rPr lang="en-US" smtClean="0"/>
              <a:pPr/>
              <a:t>5/17/2022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4B7E4EF-A1BD-40F4-AB7B-04F084DD991D}" type="slidenum">
              <a:rPr lang="en-US" smtClean="0"/>
              <a:pPr/>
              <a:t>‹#›</a:t>
            </a:fld>
            <a:endParaRPr lang="en-US"/>
          </a:p>
        </p:txBody>
      </p:sp>
    </p:spTree>
    <p:extLst>
      <p:ext uri="{BB962C8B-B14F-4D97-AF65-F5344CB8AC3E}">
        <p14:creationId xmlns:p14="http://schemas.microsoft.com/office/powerpoint/2010/main" xmlns="" val="83125752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991600" y="762000"/>
            <a:ext cx="2362200" cy="5257800"/>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762000"/>
            <a:ext cx="8077200" cy="52578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FF87CAB8-DCAE-46A5-AADA-B3FAD11A54E0}" type="datetime1">
              <a:rPr lang="en-US" smtClean="0"/>
              <a:pPr/>
              <a:t>5/17/2022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4B7E4EF-A1BD-40F4-AB7B-04F084DD991D}" type="slidenum">
              <a:rPr lang="en-US" smtClean="0"/>
              <a:pPr/>
              <a:t>‹#›</a:t>
            </a:fld>
            <a:endParaRPr lang="en-US"/>
          </a:p>
        </p:txBody>
      </p:sp>
    </p:spTree>
    <p:extLst>
      <p:ext uri="{BB962C8B-B14F-4D97-AF65-F5344CB8AC3E}">
        <p14:creationId xmlns:p14="http://schemas.microsoft.com/office/powerpoint/2010/main" xmlns="" val="6547215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7332B432-ACDA-4023-A761-2BAB76577B62}" type="datetime1">
              <a:rPr lang="en-US" smtClean="0"/>
              <a:pPr/>
              <a:t>5/17/2022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4B7E4EF-A1BD-40F4-AB7B-04F084DD991D}" type="slidenum">
              <a:rPr lang="en-US" smtClean="0"/>
              <a:pPr/>
              <a:t>‹#›</a:t>
            </a:fld>
            <a:endParaRPr lang="en-US"/>
          </a:p>
        </p:txBody>
      </p:sp>
    </p:spTree>
    <p:extLst>
      <p:ext uri="{BB962C8B-B14F-4D97-AF65-F5344CB8AC3E}">
        <p14:creationId xmlns:p14="http://schemas.microsoft.com/office/powerpoint/2010/main" xmlns="" val="40681750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xmlns="" id="{0A4A1889-E37C-4EC3-9E41-9DAD221CF389}"/>
              </a:ext>
            </a:extLst>
          </p:cNvPr>
          <p:cNvSpPr/>
          <p:nvPr/>
        </p:nvSpPr>
        <p:spPr>
          <a:xfrm>
            <a:off x="0" y="0"/>
            <a:ext cx="12192000" cy="685800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23" name="Rectangle 22"/>
          <p:cNvSpPr/>
          <p:nvPr/>
        </p:nvSpPr>
        <p:spPr>
          <a:xfrm>
            <a:off x="1307870" y="1267730"/>
            <a:ext cx="9576262" cy="4307950"/>
          </a:xfrm>
          <a:prstGeom prst="rect">
            <a:avLst/>
          </a:prstGeom>
          <a:ln w="6350" cap="flat" cmpd="sng" algn="ctr">
            <a:noFill/>
            <a:prstDash val="solid"/>
          </a:ln>
          <a:effectLst>
            <a:outerShdw blurRad="50800" algn="ctr" rotWithShape="0">
              <a:prstClr val="black">
                <a:alpha val="66000"/>
              </a:prstClr>
            </a:outerShdw>
            <a:softEdge rad="0"/>
          </a:effectLst>
        </p:spPr>
      </p:sp>
      <p:sp>
        <p:nvSpPr>
          <p:cNvPr id="24" name="Rectangle 23"/>
          <p:cNvSpPr/>
          <p:nvPr/>
        </p:nvSpPr>
        <p:spPr>
          <a:xfrm>
            <a:off x="1447801" y="1411615"/>
            <a:ext cx="9296400" cy="4034770"/>
          </a:xfrm>
          <a:prstGeom prst="rect">
            <a:avLst/>
          </a:prstGeom>
          <a:noFill/>
          <a:ln w="6350" cap="sq" cmpd="sng" algn="ctr">
            <a:solidFill>
              <a:schemeClr val="tx1">
                <a:lumMod val="75000"/>
                <a:lumOff val="25000"/>
              </a:schemeClr>
            </a:solidFill>
            <a:prstDash val="solid"/>
            <a:miter lim="800000"/>
          </a:ln>
          <a:effectLst/>
        </p:spPr>
      </p:sp>
      <p:sp>
        <p:nvSpPr>
          <p:cNvPr id="30" name="Rectangle 29"/>
          <p:cNvSpPr/>
          <p:nvPr/>
        </p:nvSpPr>
        <p:spPr>
          <a:xfrm>
            <a:off x="5135880" y="1267730"/>
            <a:ext cx="1920240" cy="73152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629156" y="2275165"/>
            <a:ext cx="8933688" cy="2406895"/>
          </a:xfrm>
        </p:spPr>
        <p:txBody>
          <a:bodyPr anchor="ctr">
            <a:normAutofit/>
          </a:bodyPr>
          <a:lstStyle>
            <a:lvl1pPr algn="ctr">
              <a:lnSpc>
                <a:spcPct val="83000"/>
              </a:lnSpc>
              <a:defRPr lang="en-US" sz="6800" kern="1200" cap="all" spc="-100" baseline="0" dirty="0">
                <a:solidFill>
                  <a:schemeClr val="tx1">
                    <a:lumMod val="85000"/>
                    <a:lumOff val="15000"/>
                  </a:schemeClr>
                </a:solidFill>
                <a:effectLst/>
                <a:latin typeface="+mj-lt"/>
                <a:ea typeface="+mn-ea"/>
                <a:cs typeface="+mn-cs"/>
              </a:defRPr>
            </a:lvl1pPr>
          </a:lstStyle>
          <a:p>
            <a:r>
              <a:rPr lang="en-US"/>
              <a:t>Click to edit Master title style</a:t>
            </a:r>
            <a:endParaRPr lang="en-US" dirty="0"/>
          </a:p>
        </p:txBody>
      </p:sp>
      <p:grpSp>
        <p:nvGrpSpPr>
          <p:cNvPr id="16" name="Group 15">
            <a:extLst>
              <a:ext uri="{FF2B5EF4-FFF2-40B4-BE49-F238E27FC236}">
                <a16:creationId xmlns:a16="http://schemas.microsoft.com/office/drawing/2014/main" xmlns="" id="{1683EB04-C23E-490C-A1A6-030CF79D23C8}"/>
              </a:ext>
            </a:extLst>
          </p:cNvPr>
          <p:cNvGrpSpPr/>
          <p:nvPr/>
        </p:nvGrpSpPr>
        <p:grpSpPr>
          <a:xfrm>
            <a:off x="5250180" y="1267730"/>
            <a:ext cx="1691640" cy="615934"/>
            <a:chOff x="5250180" y="1267730"/>
            <a:chExt cx="1691640" cy="615934"/>
          </a:xfrm>
        </p:grpSpPr>
        <p:cxnSp>
          <p:nvCxnSpPr>
            <p:cNvPr id="17" name="Straight Connector 16">
              <a:extLst>
                <a:ext uri="{FF2B5EF4-FFF2-40B4-BE49-F238E27FC236}">
                  <a16:creationId xmlns:a16="http://schemas.microsoft.com/office/drawing/2014/main" xmlns="" id="{F8A84C03-E1CA-4A4E-81D6-9BB0C335B7A0}"/>
                </a:ext>
              </a:extLst>
            </p:cNvPr>
            <p:cNvCxnSpPr/>
            <p:nvPr/>
          </p:nvCxnSpPr>
          <p:spPr>
            <a:xfrm>
              <a:off x="5250180" y="1267730"/>
              <a:ext cx="0" cy="612648"/>
            </a:xfrm>
            <a:prstGeom prst="line">
              <a:avLst/>
            </a:prstGeom>
            <a:solidFill>
              <a:schemeClr val="tx1">
                <a:lumMod val="85000"/>
                <a:lumOff val="15000"/>
              </a:schemeClr>
            </a:solidFill>
            <a:ln>
              <a:solidFill>
                <a:srgbClr val="FFFFFF"/>
              </a:solidFill>
              <a:miter lim="800000"/>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xmlns="" id="{4A26FB5A-D5D1-4DAB-AC43-7F51A7F2D197}"/>
                </a:ext>
              </a:extLst>
            </p:cNvPr>
            <p:cNvCxnSpPr/>
            <p:nvPr/>
          </p:nvCxnSpPr>
          <p:spPr>
            <a:xfrm>
              <a:off x="6941820" y="1267730"/>
              <a:ext cx="0" cy="612648"/>
            </a:xfrm>
            <a:prstGeom prst="line">
              <a:avLst/>
            </a:prstGeom>
            <a:solidFill>
              <a:schemeClr val="tx1">
                <a:lumMod val="85000"/>
                <a:lumOff val="15000"/>
              </a:schemeClr>
            </a:solidFill>
            <a:ln>
              <a:solidFill>
                <a:srgbClr val="FFFFFF"/>
              </a:solidFill>
              <a:miter lim="800000"/>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xmlns="" id="{49303F14-E560-4C02-94F4-B4695FE26813}"/>
                </a:ext>
              </a:extLst>
            </p:cNvPr>
            <p:cNvCxnSpPr/>
            <p:nvPr/>
          </p:nvCxnSpPr>
          <p:spPr>
            <a:xfrm>
              <a:off x="5250180" y="1883664"/>
              <a:ext cx="1691640" cy="0"/>
            </a:xfrm>
            <a:prstGeom prst="line">
              <a:avLst/>
            </a:prstGeom>
            <a:solidFill>
              <a:schemeClr val="tx1">
                <a:lumMod val="85000"/>
                <a:lumOff val="15000"/>
              </a:schemeClr>
            </a:solidFill>
            <a:ln>
              <a:solidFill>
                <a:srgbClr val="FFFFFF"/>
              </a:solidFill>
              <a:miter lim="800000"/>
            </a:ln>
          </p:spPr>
          <p:style>
            <a:lnRef idx="1">
              <a:schemeClr val="accent1"/>
            </a:lnRef>
            <a:fillRef idx="0">
              <a:schemeClr val="accent1"/>
            </a:fillRef>
            <a:effectRef idx="0">
              <a:schemeClr val="accent1"/>
            </a:effectRef>
            <a:fontRef idx="minor">
              <a:schemeClr val="tx1"/>
            </a:fontRef>
          </p:style>
        </p:cxnSp>
      </p:grpSp>
      <p:sp>
        <p:nvSpPr>
          <p:cNvPr id="3" name="Text Placeholder 2"/>
          <p:cNvSpPr>
            <a:spLocks noGrp="1"/>
          </p:cNvSpPr>
          <p:nvPr>
            <p:ph type="body" idx="1"/>
          </p:nvPr>
        </p:nvSpPr>
        <p:spPr>
          <a:xfrm>
            <a:off x="1629156" y="4682062"/>
            <a:ext cx="8939784" cy="457200"/>
          </a:xfrm>
        </p:spPr>
        <p:txBody>
          <a:bodyPr anchor="t">
            <a:normAutofit/>
          </a:bodyPr>
          <a:lstStyle>
            <a:lvl1pPr marL="0" indent="0" algn="ctr">
              <a:buNone/>
              <a:tabLst>
                <a:tab pos="2633663" algn="l"/>
              </a:tabLst>
              <a:defRPr sz="1800">
                <a:solidFill>
                  <a:schemeClr val="tx1">
                    <a:lumMod val="95000"/>
                    <a:lumOff val="5000"/>
                  </a:schemeClr>
                </a:solidFill>
                <a:effectLst/>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a:xfrm>
            <a:off x="5318760" y="1344502"/>
            <a:ext cx="1554480" cy="498781"/>
          </a:xfrm>
        </p:spPr>
        <p:txBody>
          <a:bodyPr/>
          <a:lstStyle>
            <a:lvl1pPr algn="ctr">
              <a:defRPr lang="en-US" sz="1300" kern="1200" spc="0" baseline="0">
                <a:solidFill>
                  <a:srgbClr val="FFFFFF"/>
                </a:solidFill>
                <a:latin typeface="+mn-lt"/>
                <a:ea typeface="+mn-ea"/>
                <a:cs typeface="+mn-cs"/>
              </a:defRPr>
            </a:lvl1pPr>
          </a:lstStyle>
          <a:p>
            <a:fld id="{D9C646AA-F36E-4540-911D-FFFC0A0EF24A}" type="datetime1">
              <a:rPr lang="en-US" smtClean="0"/>
              <a:pPr/>
              <a:t>5/17/2022</a:t>
            </a:fld>
            <a:endParaRPr lang="en-US" dirty="0"/>
          </a:p>
        </p:txBody>
      </p:sp>
      <p:sp>
        <p:nvSpPr>
          <p:cNvPr id="5" name="Footer Placeholder 4"/>
          <p:cNvSpPr>
            <a:spLocks noGrp="1"/>
          </p:cNvSpPr>
          <p:nvPr>
            <p:ph type="ftr" sz="quarter" idx="11"/>
          </p:nvPr>
        </p:nvSpPr>
        <p:spPr>
          <a:xfrm>
            <a:off x="1629157" y="5177408"/>
            <a:ext cx="5660134" cy="228600"/>
          </a:xfrm>
        </p:spPr>
        <p:txBody>
          <a:bodyPr/>
          <a:lstStyle>
            <a:lvl1pPr algn="l">
              <a:defRPr>
                <a:solidFill>
                  <a:schemeClr val="tx1">
                    <a:lumMod val="85000"/>
                    <a:lumOff val="15000"/>
                  </a:schemeClr>
                </a:solidFill>
              </a:defRPr>
            </a:lvl1pPr>
          </a:lstStyle>
          <a:p>
            <a:endParaRPr lang="en-US" dirty="0"/>
          </a:p>
        </p:txBody>
      </p:sp>
      <p:sp>
        <p:nvSpPr>
          <p:cNvPr id="6" name="Slide Number Placeholder 5"/>
          <p:cNvSpPr>
            <a:spLocks noGrp="1"/>
          </p:cNvSpPr>
          <p:nvPr>
            <p:ph type="sldNum" sz="quarter" idx="12"/>
          </p:nvPr>
        </p:nvSpPr>
        <p:spPr>
          <a:xfrm>
            <a:off x="8604504" y="5177408"/>
            <a:ext cx="1958339" cy="228600"/>
          </a:xfrm>
        </p:spPr>
        <p:txBody>
          <a:bodyPr/>
          <a:lstStyle>
            <a:lvl1pPr>
              <a:defRPr>
                <a:solidFill>
                  <a:schemeClr val="tx1">
                    <a:lumMod val="85000"/>
                    <a:lumOff val="15000"/>
                  </a:schemeClr>
                </a:solidFill>
              </a:defRPr>
            </a:lvl1pPr>
          </a:lstStyle>
          <a:p>
            <a:fld id="{34B7E4EF-A1BD-40F4-AB7B-04F084DD991D}" type="slidenum">
              <a:rPr lang="en-US" smtClean="0"/>
              <a:pPr/>
              <a:t>‹#›</a:t>
            </a:fld>
            <a:endParaRPr lang="en-US" dirty="0"/>
          </a:p>
        </p:txBody>
      </p:sp>
    </p:spTree>
    <p:extLst>
      <p:ext uri="{BB962C8B-B14F-4D97-AF65-F5344CB8AC3E}">
        <p14:creationId xmlns:p14="http://schemas.microsoft.com/office/powerpoint/2010/main" xmlns="" val="233651010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1066800" y="2103120"/>
            <a:ext cx="4663440" cy="3749040"/>
          </a:xfrm>
        </p:spPr>
        <p:txBody>
          <a:bodyPr/>
          <a:lstStyle>
            <a:lvl1pPr>
              <a:defRPr sz="1800"/>
            </a:lvl1pPr>
            <a:lvl2pPr>
              <a:defRPr sz="1600"/>
            </a:lvl2pPr>
            <a:lvl3pPr>
              <a:defRPr sz="14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461760" y="2103120"/>
            <a:ext cx="4663440" cy="3749040"/>
          </a:xfrm>
        </p:spPr>
        <p:txBody>
          <a:bodyPr/>
          <a:lstStyle>
            <a:lvl1pPr>
              <a:defRPr sz="1800"/>
            </a:lvl1pPr>
            <a:lvl2pPr>
              <a:defRPr sz="1600"/>
            </a:lvl2pPr>
            <a:lvl3pPr>
              <a:defRPr sz="14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69186D26-FA5F-4637-B602-B7C2DC34CFD4}" type="datetime1">
              <a:rPr lang="en-US" smtClean="0"/>
              <a:pPr/>
              <a:t>5/17/2022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4B7E4EF-A1BD-40F4-AB7B-04F084DD991D}" type="slidenum">
              <a:rPr lang="en-US" smtClean="0"/>
              <a:pPr/>
              <a:t>‹#›</a:t>
            </a:fld>
            <a:endParaRPr lang="en-US"/>
          </a:p>
        </p:txBody>
      </p:sp>
    </p:spTree>
    <p:extLst>
      <p:ext uri="{BB962C8B-B14F-4D97-AF65-F5344CB8AC3E}">
        <p14:creationId xmlns:p14="http://schemas.microsoft.com/office/powerpoint/2010/main" xmlns="" val="338349253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Text Placeholder 2"/>
          <p:cNvSpPr>
            <a:spLocks noGrp="1"/>
          </p:cNvSpPr>
          <p:nvPr>
            <p:ph type="body" idx="1"/>
          </p:nvPr>
        </p:nvSpPr>
        <p:spPr>
          <a:xfrm>
            <a:off x="1069848" y="2074334"/>
            <a:ext cx="4663440" cy="640080"/>
          </a:xfrm>
        </p:spPr>
        <p:txBody>
          <a:bodyPr anchor="ctr">
            <a:normAutofit/>
          </a:bodyPr>
          <a:lstStyle>
            <a:lvl1pPr marL="0" indent="0" algn="l">
              <a:spcBef>
                <a:spcPts val="0"/>
              </a:spcBef>
              <a:buNone/>
              <a:defRPr sz="1900" b="1" i="0">
                <a:solidFill>
                  <a:schemeClr val="tx1"/>
                </a:solidFill>
                <a:latin typeface="+mn-lt"/>
              </a:defRPr>
            </a:lvl1pPr>
            <a:lvl2pPr marL="457200" indent="0">
              <a:buNone/>
              <a:defRPr sz="18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1069848" y="2792472"/>
            <a:ext cx="4663440" cy="3163825"/>
          </a:xfrm>
        </p:spPr>
        <p:txBody>
          <a:bodyPr/>
          <a:lstStyle>
            <a:lvl1pPr>
              <a:defRPr sz="1800"/>
            </a:lvl1pPr>
            <a:lvl2pPr>
              <a:defRPr sz="1600"/>
            </a:lvl2pPr>
            <a:lvl3pPr>
              <a:defRPr sz="1400"/>
            </a:lvl3pPr>
            <a:lvl4pPr>
              <a:defRPr sz="1400"/>
            </a:lvl4pPr>
            <a:lvl5pPr>
              <a:defRPr sz="1400"/>
            </a:lvl5pPr>
            <a:lvl6pPr>
              <a:defRPr sz="1400"/>
            </a:lvl6pPr>
            <a:lvl7pPr>
              <a:defRPr sz="1400"/>
            </a:lvl7pPr>
            <a:lvl8pPr>
              <a:defRPr sz="1400"/>
            </a:lvl8pPr>
            <a:lvl9pPr>
              <a:defRPr sz="14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p:nvPr>
        </p:nvSpPr>
        <p:spPr>
          <a:xfrm>
            <a:off x="6458712" y="2074334"/>
            <a:ext cx="4663440" cy="640080"/>
          </a:xfrm>
        </p:spPr>
        <p:txBody>
          <a:bodyPr anchor="ctr">
            <a:normAutofit/>
          </a:bodyPr>
          <a:lstStyle>
            <a:lvl1pPr marL="0" indent="0" algn="l">
              <a:spcBef>
                <a:spcPts val="0"/>
              </a:spcBef>
              <a:buNone/>
              <a:defRPr sz="1900" b="1">
                <a:solidFill>
                  <a:schemeClr val="tx1"/>
                </a:solidFill>
              </a:defRPr>
            </a:lvl1pPr>
            <a:lvl2pPr marL="457200" indent="0">
              <a:buNone/>
              <a:defRPr sz="18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5"/>
          <p:cNvSpPr>
            <a:spLocks noGrp="1"/>
          </p:cNvSpPr>
          <p:nvPr>
            <p:ph sz="quarter" idx="4"/>
          </p:nvPr>
        </p:nvSpPr>
        <p:spPr>
          <a:xfrm>
            <a:off x="6458712" y="2792471"/>
            <a:ext cx="4663440" cy="3164509"/>
          </a:xfrm>
        </p:spPr>
        <p:txBody>
          <a:bodyPr/>
          <a:lstStyle>
            <a:lvl1pPr>
              <a:defRPr sz="1800"/>
            </a:lvl1pPr>
            <a:lvl2pPr>
              <a:defRPr sz="1600"/>
            </a:lvl2pPr>
            <a:lvl3pPr>
              <a:defRPr sz="1400"/>
            </a:lvl3pPr>
            <a:lvl4pPr>
              <a:defRPr sz="1400"/>
            </a:lvl4pPr>
            <a:lvl5pPr>
              <a:defRPr sz="1400"/>
            </a:lvl5pPr>
            <a:lvl6pPr>
              <a:defRPr sz="1400"/>
            </a:lvl6pPr>
            <a:lvl7pPr>
              <a:defRPr sz="1400"/>
            </a:lvl7pPr>
            <a:lvl8pPr>
              <a:defRPr sz="1400"/>
            </a:lvl8pPr>
            <a:lvl9pPr>
              <a:defRPr sz="14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Date Placeholder 6"/>
          <p:cNvSpPr>
            <a:spLocks noGrp="1"/>
          </p:cNvSpPr>
          <p:nvPr>
            <p:ph type="dt" sz="half" idx="10"/>
          </p:nvPr>
        </p:nvSpPr>
        <p:spPr/>
        <p:txBody>
          <a:bodyPr/>
          <a:lstStyle/>
          <a:p>
            <a:fld id="{8A7F15D8-96D1-4781-BC50-CA8A088B2FE4}" type="datetime1">
              <a:rPr lang="en-US" smtClean="0"/>
              <a:pPr/>
              <a:t>5/17/2022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34B7E4EF-A1BD-40F4-AB7B-04F084DD991D}" type="slidenum">
              <a:rPr lang="en-US" smtClean="0"/>
              <a:pPr/>
              <a:t>‹#›</a:t>
            </a:fld>
            <a:endParaRPr lang="en-US"/>
          </a:p>
        </p:txBody>
      </p:sp>
    </p:spTree>
    <p:extLst>
      <p:ext uri="{BB962C8B-B14F-4D97-AF65-F5344CB8AC3E}">
        <p14:creationId xmlns:p14="http://schemas.microsoft.com/office/powerpoint/2010/main" xmlns="" val="151247572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F9A96C99-B8F8-4528-BD05-0E16E943DC09}" type="datetime1">
              <a:rPr lang="en-US" smtClean="0"/>
              <a:pPr/>
              <a:t>5/17/2022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34B7E4EF-A1BD-40F4-AB7B-04F084DD991D}" type="slidenum">
              <a:rPr lang="en-US" smtClean="0"/>
              <a:pPr/>
              <a:t>‹#›</a:t>
            </a:fld>
            <a:endParaRPr lang="en-US"/>
          </a:p>
        </p:txBody>
      </p:sp>
    </p:spTree>
    <p:extLst>
      <p:ext uri="{BB962C8B-B14F-4D97-AF65-F5344CB8AC3E}">
        <p14:creationId xmlns:p14="http://schemas.microsoft.com/office/powerpoint/2010/main" xmlns="" val="68420298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3636942-C211-4B28-8DBD-C953E00AF71B}" type="datetime1">
              <a:rPr lang="en-US" smtClean="0"/>
              <a:pPr/>
              <a:t>5/17/2022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34B7E4EF-A1BD-40F4-AB7B-04F084DD991D}" type="slidenum">
              <a:rPr lang="en-US" smtClean="0"/>
              <a:pPr/>
              <a:t>‹#›</a:t>
            </a:fld>
            <a:endParaRPr lang="en-US"/>
          </a:p>
        </p:txBody>
      </p:sp>
    </p:spTree>
    <p:extLst>
      <p:ext uri="{BB962C8B-B14F-4D97-AF65-F5344CB8AC3E}">
        <p14:creationId xmlns:p14="http://schemas.microsoft.com/office/powerpoint/2010/main" xmlns="" val="230081971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xmlns="" id="{D5E1BBF9-8BEF-4353-BA68-30AAF9EBD8D8}"/>
              </a:ext>
            </a:extLst>
          </p:cNvPr>
          <p:cNvSpPr/>
          <p:nvPr/>
        </p:nvSpPr>
        <p:spPr>
          <a:xfrm>
            <a:off x="8119870" y="237744"/>
            <a:ext cx="3826596" cy="6382512"/>
          </a:xfrm>
          <a:prstGeom prst="rect">
            <a:avLst/>
          </a:prstGeom>
          <a:solidFill>
            <a:schemeClr val="bg1">
              <a:lumMod val="8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3" name="Rectangle 12">
            <a:extLst>
              <a:ext uri="{FF2B5EF4-FFF2-40B4-BE49-F238E27FC236}">
                <a16:creationId xmlns:a16="http://schemas.microsoft.com/office/drawing/2014/main" xmlns="" id="{5B941C21-2A5D-4912-AB06-1BB0C0EB6AE1}"/>
              </a:ext>
            </a:extLst>
          </p:cNvPr>
          <p:cNvSpPr/>
          <p:nvPr/>
        </p:nvSpPr>
        <p:spPr>
          <a:xfrm>
            <a:off x="8254660" y="374904"/>
            <a:ext cx="3557016" cy="6108192"/>
          </a:xfrm>
          <a:prstGeom prst="rect">
            <a:avLst/>
          </a:prstGeom>
          <a:noFill/>
          <a:ln w="6350" cap="sq">
            <a:solidFill>
              <a:schemeClr val="tx1">
                <a:lumMod val="75000"/>
                <a:lumOff val="25000"/>
              </a:schemeClr>
            </a:solidFill>
            <a:miter lim="800000"/>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8458200" y="607392"/>
            <a:ext cx="3161963" cy="1645920"/>
          </a:xfrm>
        </p:spPr>
        <p:txBody>
          <a:bodyPr anchor="b">
            <a:normAutofit/>
          </a:bodyPr>
          <a:lstStyle>
            <a:lvl1pPr algn="l" defTabSz="914400" rtl="0" eaLnBrk="1" latinLnBrk="0" hangingPunct="1">
              <a:lnSpc>
                <a:spcPct val="100000"/>
              </a:lnSpc>
              <a:spcBef>
                <a:spcPct val="0"/>
              </a:spcBef>
              <a:buNone/>
              <a:defRPr lang="en-US" sz="3200" b="0" kern="1200" cap="none" spc="0" baseline="0" dirty="0">
                <a:solidFill>
                  <a:schemeClr val="tx1"/>
                </a:solidFill>
                <a:effectLst/>
                <a:latin typeface="+mj-lt"/>
                <a:ea typeface="+mn-ea"/>
                <a:cs typeface="+mn-cs"/>
              </a:defRPr>
            </a:lvl1pPr>
          </a:lstStyle>
          <a:p>
            <a:r>
              <a:rPr lang="en-US"/>
              <a:t>Click to edit Master title style</a:t>
            </a:r>
            <a:endParaRPr lang="en-US" dirty="0"/>
          </a:p>
        </p:txBody>
      </p:sp>
      <p:sp>
        <p:nvSpPr>
          <p:cNvPr id="3" name="Content Placeholder 2"/>
          <p:cNvSpPr>
            <a:spLocks noGrp="1"/>
          </p:cNvSpPr>
          <p:nvPr>
            <p:ph idx="1"/>
          </p:nvPr>
        </p:nvSpPr>
        <p:spPr>
          <a:xfrm>
            <a:off x="685800" y="609600"/>
            <a:ext cx="6858000" cy="5334000"/>
          </a:xfrm>
        </p:spPr>
        <p:txBody>
          <a:bodyPr/>
          <a:lstStyle>
            <a:lvl1pPr>
              <a:defRPr sz="1900"/>
            </a:lvl1pPr>
            <a:lvl2pPr>
              <a:defRPr sz="1600"/>
            </a:lvl2pPr>
            <a:lvl3pPr>
              <a:defRPr sz="14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458200" y="2336800"/>
            <a:ext cx="3161963" cy="3606800"/>
          </a:xfrm>
        </p:spPr>
        <p:txBody>
          <a:bodyPr>
            <a:normAutofit/>
          </a:bodyPr>
          <a:lstStyle>
            <a:lvl1pPr marL="0" indent="0">
              <a:lnSpc>
                <a:spcPct val="110000"/>
              </a:lnSpc>
              <a:spcBef>
                <a:spcPts val="800"/>
              </a:spcBef>
              <a:buNone/>
              <a:defRPr sz="1800">
                <a:solidFill>
                  <a:schemeClr val="tx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8" name="Date Placeholder 7"/>
          <p:cNvSpPr>
            <a:spLocks noGrp="1"/>
          </p:cNvSpPr>
          <p:nvPr>
            <p:ph type="dt" sz="half" idx="10"/>
          </p:nvPr>
        </p:nvSpPr>
        <p:spPr>
          <a:xfrm>
            <a:off x="5588000" y="6035040"/>
            <a:ext cx="1955800" cy="365760"/>
          </a:xfrm>
        </p:spPr>
        <p:txBody>
          <a:bodyPr/>
          <a:lstStyle>
            <a:lvl1pPr>
              <a:defRPr>
                <a:solidFill>
                  <a:schemeClr val="tx1">
                    <a:lumMod val="85000"/>
                    <a:lumOff val="15000"/>
                  </a:schemeClr>
                </a:solidFill>
              </a:defRPr>
            </a:lvl1pPr>
          </a:lstStyle>
          <a:p>
            <a:fld id="{7E8D12A6-918A-48BD-8CB9-CA713993B0EA}" type="datetime1">
              <a:rPr lang="en-US" smtClean="0"/>
              <a:pPr/>
              <a:t>5/17/2022</a:t>
            </a:fld>
            <a:endParaRPr lang="en-US"/>
          </a:p>
        </p:txBody>
      </p:sp>
      <p:sp>
        <p:nvSpPr>
          <p:cNvPr id="9" name="Footer Placeholder 8"/>
          <p:cNvSpPr>
            <a:spLocks noGrp="1"/>
          </p:cNvSpPr>
          <p:nvPr>
            <p:ph type="ftr" sz="quarter" idx="11"/>
          </p:nvPr>
        </p:nvSpPr>
        <p:spPr>
          <a:xfrm>
            <a:off x="685801" y="6035040"/>
            <a:ext cx="4584700" cy="365760"/>
          </a:xfrm>
        </p:spPr>
        <p:txBody>
          <a:bodyPr/>
          <a:lstStyle>
            <a:lvl1pPr algn="l">
              <a:defRPr/>
            </a:lvl1pPr>
          </a:lstStyle>
          <a:p>
            <a:endParaRPr lang="en-US"/>
          </a:p>
        </p:txBody>
      </p:sp>
      <p:sp>
        <p:nvSpPr>
          <p:cNvPr id="11" name="Slide Number Placeholder 10"/>
          <p:cNvSpPr>
            <a:spLocks noGrp="1"/>
          </p:cNvSpPr>
          <p:nvPr>
            <p:ph type="sldNum" sz="quarter" idx="12"/>
          </p:nvPr>
        </p:nvSpPr>
        <p:spPr>
          <a:xfrm>
            <a:off x="10396728" y="6035040"/>
            <a:ext cx="1223435" cy="365760"/>
          </a:xfrm>
        </p:spPr>
        <p:txBody>
          <a:bodyPr/>
          <a:lstStyle>
            <a:lvl1pPr>
              <a:defRPr>
                <a:solidFill>
                  <a:schemeClr val="tx1">
                    <a:lumMod val="85000"/>
                    <a:lumOff val="15000"/>
                  </a:schemeClr>
                </a:solidFill>
              </a:defRPr>
            </a:lvl1pPr>
          </a:lstStyle>
          <a:p>
            <a:fld id="{34B7E4EF-A1BD-40F4-AB7B-04F084DD991D}" type="slidenum">
              <a:rPr lang="en-US" smtClean="0"/>
              <a:pPr/>
              <a:t>‹#›</a:t>
            </a:fld>
            <a:endParaRPr lang="en-US"/>
          </a:p>
        </p:txBody>
      </p:sp>
    </p:spTree>
    <p:extLst>
      <p:ext uri="{BB962C8B-B14F-4D97-AF65-F5344CB8AC3E}">
        <p14:creationId xmlns:p14="http://schemas.microsoft.com/office/powerpoint/2010/main" xmlns="" val="127802070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xmlns="" id="{E687CA98-D9C7-497F-A1DA-7D22F8753BCE}"/>
              </a:ext>
            </a:extLst>
          </p:cNvPr>
          <p:cNvSpPr/>
          <p:nvPr/>
        </p:nvSpPr>
        <p:spPr>
          <a:xfrm>
            <a:off x="8119870" y="237744"/>
            <a:ext cx="3826596" cy="6382512"/>
          </a:xfrm>
          <a:prstGeom prst="rect">
            <a:avLst/>
          </a:prstGeom>
          <a:solidFill>
            <a:schemeClr val="bg1">
              <a:lumMod val="8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 name="Picture Placeholder 2"/>
          <p:cNvSpPr>
            <a:spLocks noGrp="1" noChangeAspect="1"/>
          </p:cNvSpPr>
          <p:nvPr>
            <p:ph type="pic" idx="1"/>
          </p:nvPr>
        </p:nvSpPr>
        <p:spPr>
          <a:xfrm>
            <a:off x="228599" y="237744"/>
            <a:ext cx="7696201" cy="6382512"/>
          </a:xfrm>
          <a:solidFill>
            <a:schemeClr val="accent1">
              <a:lumMod val="60000"/>
              <a:lumOff val="40000"/>
            </a:schemeClr>
          </a:solidFill>
          <a:ln>
            <a:noFill/>
          </a:ln>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5" name="Date Placeholder 4"/>
          <p:cNvSpPr>
            <a:spLocks noGrp="1"/>
          </p:cNvSpPr>
          <p:nvPr>
            <p:ph type="dt" sz="half" idx="10"/>
          </p:nvPr>
        </p:nvSpPr>
        <p:spPr>
          <a:xfrm>
            <a:off x="5662337" y="6035040"/>
            <a:ext cx="2071963" cy="365760"/>
          </a:xfrm>
        </p:spPr>
        <p:txBody>
          <a:bodyPr/>
          <a:lstStyle>
            <a:lvl1pPr>
              <a:defRPr b="1">
                <a:solidFill>
                  <a:srgbClr val="FFFFFF"/>
                </a:solidFill>
                <a:effectLst>
                  <a:outerShdw blurRad="19050" dist="6350" dir="2700000" algn="tl" rotWithShape="0">
                    <a:prstClr val="black">
                      <a:alpha val="40000"/>
                    </a:prstClr>
                  </a:outerShdw>
                </a:effectLst>
              </a:defRPr>
            </a:lvl1pPr>
          </a:lstStyle>
          <a:p>
            <a:fld id="{E778CE86-875F-4587-BCF6-FA054AFC0D53}" type="datetime1">
              <a:rPr lang="en-US" smtClean="0"/>
              <a:pPr/>
              <a:t>5/17/2022</a:t>
            </a:fld>
            <a:endParaRPr lang="en-US" dirty="0"/>
          </a:p>
        </p:txBody>
      </p:sp>
      <p:sp>
        <p:nvSpPr>
          <p:cNvPr id="6" name="Footer Placeholder 5"/>
          <p:cNvSpPr>
            <a:spLocks noGrp="1"/>
          </p:cNvSpPr>
          <p:nvPr>
            <p:ph type="ftr" sz="quarter" idx="11"/>
          </p:nvPr>
        </p:nvSpPr>
        <p:spPr>
          <a:xfrm>
            <a:off x="612648" y="6035040"/>
            <a:ext cx="4588002" cy="365760"/>
          </a:xfrm>
        </p:spPr>
        <p:txBody>
          <a:bodyPr/>
          <a:lstStyle>
            <a:lvl1pPr marL="0" algn="r" defTabSz="914400" rtl="0" eaLnBrk="1" latinLnBrk="0" hangingPunct="1">
              <a:defRPr lang="en-US" sz="1000" b="1" kern="1200" dirty="0">
                <a:solidFill>
                  <a:srgbClr val="FFFFFF"/>
                </a:solidFill>
                <a:effectLst>
                  <a:outerShdw blurRad="19050" dist="6350" dir="2700000" algn="tl" rotWithShape="0">
                    <a:prstClr val="black">
                      <a:alpha val="40000"/>
                    </a:prstClr>
                  </a:outerShdw>
                </a:effectLst>
                <a:latin typeface="+mn-lt"/>
                <a:ea typeface="+mn-ea"/>
                <a:cs typeface="+mn-cs"/>
              </a:defRPr>
            </a:lvl1pPr>
          </a:lstStyle>
          <a:p>
            <a:pPr algn="l"/>
            <a:endParaRPr lang="en-US" dirty="0"/>
          </a:p>
        </p:txBody>
      </p:sp>
      <p:sp>
        <p:nvSpPr>
          <p:cNvPr id="7" name="Slide Number Placeholder 6"/>
          <p:cNvSpPr>
            <a:spLocks noGrp="1"/>
          </p:cNvSpPr>
          <p:nvPr>
            <p:ph type="sldNum" sz="quarter" idx="12"/>
          </p:nvPr>
        </p:nvSpPr>
        <p:spPr>
          <a:xfrm>
            <a:off x="10396728" y="6035040"/>
            <a:ext cx="1225296" cy="365760"/>
          </a:xfrm>
        </p:spPr>
        <p:txBody>
          <a:bodyPr/>
          <a:lstStyle/>
          <a:p>
            <a:fld id="{34B7E4EF-A1BD-40F4-AB7B-04F084DD991D}" type="slidenum">
              <a:rPr lang="en-US" smtClean="0"/>
              <a:pPr/>
              <a:t>‹#›</a:t>
            </a:fld>
            <a:endParaRPr lang="en-US"/>
          </a:p>
        </p:txBody>
      </p:sp>
      <p:sp>
        <p:nvSpPr>
          <p:cNvPr id="12" name="Rectangle 11">
            <a:extLst>
              <a:ext uri="{FF2B5EF4-FFF2-40B4-BE49-F238E27FC236}">
                <a16:creationId xmlns:a16="http://schemas.microsoft.com/office/drawing/2014/main" xmlns="" id="{F8B3D8CC-BB13-41A5-8F34-B8E84A4F9534}"/>
              </a:ext>
            </a:extLst>
          </p:cNvPr>
          <p:cNvSpPr/>
          <p:nvPr/>
        </p:nvSpPr>
        <p:spPr>
          <a:xfrm>
            <a:off x="8254660" y="374904"/>
            <a:ext cx="3557016" cy="6108192"/>
          </a:xfrm>
          <a:prstGeom prst="rect">
            <a:avLst/>
          </a:prstGeom>
          <a:noFill/>
          <a:ln w="6350" cap="sq">
            <a:solidFill>
              <a:schemeClr val="tx1">
                <a:lumMod val="75000"/>
                <a:lumOff val="25000"/>
              </a:schemeClr>
            </a:solidFill>
            <a:miter lim="800000"/>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8477250" y="603504"/>
            <a:ext cx="3144774" cy="1645920"/>
          </a:xfrm>
        </p:spPr>
        <p:txBody>
          <a:bodyPr anchor="b">
            <a:noAutofit/>
          </a:bodyPr>
          <a:lstStyle>
            <a:lvl1pPr algn="l">
              <a:lnSpc>
                <a:spcPct val="100000"/>
              </a:lnSpc>
              <a:defRPr sz="3200" b="0">
                <a:solidFill>
                  <a:schemeClr val="tx1"/>
                </a:solidFill>
                <a:latin typeface="+mj-lt"/>
              </a:defRPr>
            </a:lvl1pPr>
          </a:lstStyle>
          <a:p>
            <a:r>
              <a:rPr lang="en-US"/>
              <a:t>Click to edit Master title style</a:t>
            </a:r>
            <a:endParaRPr lang="en-US" dirty="0"/>
          </a:p>
        </p:txBody>
      </p:sp>
      <p:sp>
        <p:nvSpPr>
          <p:cNvPr id="4" name="Text Placeholder 3"/>
          <p:cNvSpPr>
            <a:spLocks noGrp="1"/>
          </p:cNvSpPr>
          <p:nvPr>
            <p:ph type="body" sz="half" idx="2"/>
          </p:nvPr>
        </p:nvSpPr>
        <p:spPr>
          <a:xfrm>
            <a:off x="8477250" y="2386584"/>
            <a:ext cx="3144774" cy="3511296"/>
          </a:xfrm>
        </p:spPr>
        <p:txBody>
          <a:bodyPr>
            <a:normAutofit/>
          </a:bodyPr>
          <a:lstStyle>
            <a:lvl1pPr marL="0" indent="0" algn="l">
              <a:lnSpc>
                <a:spcPct val="110000"/>
              </a:lnSpc>
              <a:spcBef>
                <a:spcPts val="800"/>
              </a:spcBef>
              <a:buNone/>
              <a:defRPr sz="1800">
                <a:solidFill>
                  <a:schemeClr val="tx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xmlns="" val="167478494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xmlns="" id="{1E94681D-2A4C-4A8D-B9B5-31D440D0328D}"/>
              </a:ext>
            </a:extLst>
          </p:cNvPr>
          <p:cNvSpPr/>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p:nvSpPr>
        <p:spPr>
          <a:xfrm>
            <a:off x="234696" y="237744"/>
            <a:ext cx="11722608" cy="6382512"/>
          </a:xfrm>
          <a:prstGeom prst="rect">
            <a:avLst/>
          </a:prstGeom>
          <a:solidFill>
            <a:schemeClr val="bg1">
              <a:lumMod val="75000"/>
              <a:alpha val="60000"/>
            </a:schemeClr>
          </a:solidFill>
          <a:ln w="6350" cap="flat" cmpd="sng" algn="ctr">
            <a:noFill/>
            <a:prstDash val="solid"/>
          </a:ln>
          <a:effectLst>
            <a:softEdge rad="0"/>
          </a:effectLst>
        </p:spPr>
      </p:sp>
      <p:sp>
        <p:nvSpPr>
          <p:cNvPr id="8" name="Rectangle 7"/>
          <p:cNvSpPr/>
          <p:nvPr/>
        </p:nvSpPr>
        <p:spPr>
          <a:xfrm>
            <a:off x="371856" y="374904"/>
            <a:ext cx="11448288" cy="6108192"/>
          </a:xfrm>
          <a:prstGeom prst="rect">
            <a:avLst/>
          </a:prstGeom>
          <a:noFill/>
          <a:ln w="6350" cap="sq" cmpd="sng" algn="ctr">
            <a:solidFill>
              <a:schemeClr val="tx1">
                <a:lumMod val="85000"/>
                <a:lumOff val="15000"/>
              </a:schemeClr>
            </a:solidFill>
            <a:prstDash val="solid"/>
            <a:miter lim="800000"/>
          </a:ln>
          <a:effectLst/>
        </p:spPr>
      </p:sp>
      <p:sp>
        <p:nvSpPr>
          <p:cNvPr id="2" name="Title Placeholder 1"/>
          <p:cNvSpPr>
            <a:spLocks noGrp="1"/>
          </p:cNvSpPr>
          <p:nvPr>
            <p:ph type="title"/>
          </p:nvPr>
        </p:nvSpPr>
        <p:spPr>
          <a:xfrm>
            <a:off x="1066800" y="642594"/>
            <a:ext cx="10058400" cy="1371600"/>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1066800" y="2103120"/>
            <a:ext cx="10058400" cy="3849624"/>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256794" y="6035040"/>
            <a:ext cx="2893045" cy="365760"/>
          </a:xfrm>
          <a:prstGeom prst="rect">
            <a:avLst/>
          </a:prstGeom>
        </p:spPr>
        <p:txBody>
          <a:bodyPr vert="horz" lIns="91440" tIns="45720" rIns="91440" bIns="45720" rtlCol="0" anchor="b"/>
          <a:lstStyle>
            <a:lvl1pPr algn="r">
              <a:defRPr sz="800">
                <a:solidFill>
                  <a:schemeClr val="tx1">
                    <a:lumMod val="75000"/>
                    <a:lumOff val="25000"/>
                  </a:schemeClr>
                </a:solidFill>
              </a:defRPr>
            </a:lvl1pPr>
          </a:lstStyle>
          <a:p>
            <a:fld id="{F6FA2B21-3FCD-4721-B95C-427943F61125}" type="datetime1">
              <a:rPr lang="en-US" smtClean="0"/>
              <a:pPr/>
              <a:t>5/17/2022</a:t>
            </a:fld>
            <a:endParaRPr lang="en-US"/>
          </a:p>
        </p:txBody>
      </p:sp>
      <p:sp>
        <p:nvSpPr>
          <p:cNvPr id="5" name="Footer Placeholder 4"/>
          <p:cNvSpPr>
            <a:spLocks noGrp="1"/>
          </p:cNvSpPr>
          <p:nvPr>
            <p:ph type="ftr" sz="quarter" idx="3"/>
          </p:nvPr>
        </p:nvSpPr>
        <p:spPr>
          <a:xfrm>
            <a:off x="1066800" y="6035040"/>
            <a:ext cx="5816600" cy="365760"/>
          </a:xfrm>
          <a:prstGeom prst="rect">
            <a:avLst/>
          </a:prstGeom>
        </p:spPr>
        <p:txBody>
          <a:bodyPr vert="horz" lIns="91440" tIns="45720" rIns="91440" bIns="45720" rtlCol="0" anchor="b"/>
          <a:lstStyle>
            <a:lvl1pPr algn="l">
              <a:defRPr sz="800">
                <a:solidFill>
                  <a:schemeClr val="tx1">
                    <a:lumMod val="85000"/>
                    <a:lumOff val="15000"/>
                  </a:schemeClr>
                </a:solidFill>
              </a:defRPr>
            </a:lvl1pPr>
          </a:lstStyle>
          <a:p>
            <a:endParaRPr lang="en-US" dirty="0"/>
          </a:p>
        </p:txBody>
      </p:sp>
      <p:sp>
        <p:nvSpPr>
          <p:cNvPr id="6" name="Slide Number Placeholder 5"/>
          <p:cNvSpPr>
            <a:spLocks noGrp="1"/>
          </p:cNvSpPr>
          <p:nvPr>
            <p:ph type="sldNum" sz="quarter" idx="4"/>
          </p:nvPr>
        </p:nvSpPr>
        <p:spPr>
          <a:xfrm>
            <a:off x="10287000" y="6035040"/>
            <a:ext cx="838200" cy="365760"/>
          </a:xfrm>
          <a:prstGeom prst="rect">
            <a:avLst/>
          </a:prstGeom>
        </p:spPr>
        <p:txBody>
          <a:bodyPr vert="horz" lIns="91440" tIns="45720" rIns="91440" bIns="45720" rtlCol="0" anchor="b"/>
          <a:lstStyle>
            <a:lvl1pPr algn="r">
              <a:defRPr sz="800">
                <a:solidFill>
                  <a:schemeClr val="tx1">
                    <a:lumMod val="75000"/>
                    <a:lumOff val="25000"/>
                  </a:schemeClr>
                </a:solidFill>
              </a:defRPr>
            </a:lvl1pPr>
          </a:lstStyle>
          <a:p>
            <a:fld id="{34B7E4EF-A1BD-40F4-AB7B-04F084DD991D}" type="slidenum">
              <a:rPr lang="en-US" smtClean="0"/>
              <a:pPr/>
              <a:t>‹#›</a:t>
            </a:fld>
            <a:endParaRPr lang="en-US"/>
          </a:p>
        </p:txBody>
      </p:sp>
    </p:spTree>
    <p:extLst>
      <p:ext uri="{BB962C8B-B14F-4D97-AF65-F5344CB8AC3E}">
        <p14:creationId xmlns:p14="http://schemas.microsoft.com/office/powerpoint/2010/main" xmlns="" val="2669180580"/>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1" r:id="rId5"/>
    <p:sldLayoutId id="2147483677" r:id="rId6"/>
    <p:sldLayoutId id="2147483678" r:id="rId7"/>
    <p:sldLayoutId id="2147483668" r:id="rId8"/>
    <p:sldLayoutId id="2147483669" r:id="rId9"/>
    <p:sldLayoutId id="2147483670" r:id="rId10"/>
    <p:sldLayoutId id="2147483672" r:id="rId11"/>
  </p:sldLayoutIdLst>
  <p:hf sldNum="0" hdr="0" ftr="0" dt="0"/>
  <p:txStyles>
    <p:titleStyle>
      <a:lvl1pPr algn="l" defTabSz="914400" rtl="0" eaLnBrk="1" latinLnBrk="0" hangingPunct="1">
        <a:lnSpc>
          <a:spcPct val="90000"/>
        </a:lnSpc>
        <a:spcBef>
          <a:spcPct val="0"/>
        </a:spcBef>
        <a:buNone/>
        <a:defRPr lang="en-US" sz="3600" i="0" kern="1200" cap="none" spc="0" baseline="0" dirty="0">
          <a:solidFill>
            <a:schemeClr val="tx1">
              <a:lumMod val="85000"/>
              <a:lumOff val="15000"/>
            </a:schemeClr>
          </a:solidFill>
          <a:effectLst/>
          <a:latin typeface="+mj-lt"/>
          <a:ea typeface="+mn-ea"/>
          <a:cs typeface="+mn-cs"/>
        </a:defRPr>
      </a:lvl1pPr>
    </p:titleStyle>
    <p:bodyStyle>
      <a:lvl1pPr marL="182880" indent="-182880" algn="l" defTabSz="914400" rtl="0" eaLnBrk="1" latinLnBrk="0" hangingPunct="1">
        <a:lnSpc>
          <a:spcPct val="120000"/>
        </a:lnSpc>
        <a:spcBef>
          <a:spcPts val="900"/>
        </a:spcBef>
        <a:spcAft>
          <a:spcPts val="0"/>
        </a:spcAft>
        <a:buClr>
          <a:schemeClr val="tx1">
            <a:lumMod val="85000"/>
            <a:lumOff val="15000"/>
          </a:schemeClr>
        </a:buClr>
        <a:buFont typeface="Garamond" pitchFamily="18" charset="0"/>
        <a:buChar char="◦"/>
        <a:defRPr sz="1400" kern="1200">
          <a:solidFill>
            <a:schemeClr val="tx1"/>
          </a:solidFill>
          <a:latin typeface="+mn-lt"/>
          <a:ea typeface="+mn-ea"/>
          <a:cs typeface="+mn-cs"/>
        </a:defRPr>
      </a:lvl1pPr>
      <a:lvl2pPr marL="457200" indent="-182880" algn="l" defTabSz="914400" rtl="0" eaLnBrk="1" latinLnBrk="0" hangingPunct="1">
        <a:lnSpc>
          <a:spcPct val="100000"/>
        </a:lnSpc>
        <a:spcBef>
          <a:spcPts val="500"/>
        </a:spcBef>
        <a:buClr>
          <a:schemeClr val="tx1">
            <a:lumMod val="85000"/>
            <a:lumOff val="15000"/>
          </a:schemeClr>
        </a:buClr>
        <a:buFont typeface="Garamond" pitchFamily="18" charset="0"/>
        <a:buChar char="◦"/>
        <a:defRPr sz="1200" kern="1200">
          <a:solidFill>
            <a:schemeClr val="tx1"/>
          </a:solidFill>
          <a:latin typeface="+mn-lt"/>
          <a:ea typeface="+mn-ea"/>
          <a:cs typeface="+mn-cs"/>
        </a:defRPr>
      </a:lvl2pPr>
      <a:lvl3pPr marL="731520" indent="-182880" algn="l" defTabSz="914400" rtl="0" eaLnBrk="1" latinLnBrk="0" hangingPunct="1">
        <a:lnSpc>
          <a:spcPct val="100000"/>
        </a:lnSpc>
        <a:spcBef>
          <a:spcPts val="500"/>
        </a:spcBef>
        <a:buClr>
          <a:schemeClr val="tx1">
            <a:lumMod val="85000"/>
            <a:lumOff val="15000"/>
          </a:schemeClr>
        </a:buClr>
        <a:buFont typeface="Garamond" pitchFamily="18" charset="0"/>
        <a:buChar char="◦"/>
        <a:defRPr sz="1100" kern="1200">
          <a:solidFill>
            <a:schemeClr val="tx1"/>
          </a:solidFill>
          <a:latin typeface="+mn-lt"/>
          <a:ea typeface="+mn-ea"/>
          <a:cs typeface="+mn-cs"/>
        </a:defRPr>
      </a:lvl3pPr>
      <a:lvl4pPr marL="1005840" indent="-182880" algn="l" defTabSz="914400" rtl="0" eaLnBrk="1" latinLnBrk="0" hangingPunct="1">
        <a:lnSpc>
          <a:spcPct val="100000"/>
        </a:lnSpc>
        <a:spcBef>
          <a:spcPts val="500"/>
        </a:spcBef>
        <a:buClr>
          <a:schemeClr val="tx1">
            <a:lumMod val="85000"/>
            <a:lumOff val="15000"/>
          </a:schemeClr>
        </a:buClr>
        <a:buFont typeface="Garamond" pitchFamily="18" charset="0"/>
        <a:buChar char="◦"/>
        <a:defRPr sz="1100" kern="1200">
          <a:solidFill>
            <a:schemeClr val="tx1"/>
          </a:solidFill>
          <a:latin typeface="+mn-lt"/>
          <a:ea typeface="+mn-ea"/>
          <a:cs typeface="+mn-cs"/>
        </a:defRPr>
      </a:lvl4pPr>
      <a:lvl5pPr marL="1280160" indent="-182880" algn="l" defTabSz="914400" rtl="0" eaLnBrk="1" latinLnBrk="0" hangingPunct="1">
        <a:lnSpc>
          <a:spcPct val="100000"/>
        </a:lnSpc>
        <a:spcBef>
          <a:spcPts val="500"/>
        </a:spcBef>
        <a:buClr>
          <a:schemeClr val="tx1">
            <a:lumMod val="85000"/>
            <a:lumOff val="15000"/>
          </a:schemeClr>
        </a:buClr>
        <a:buFont typeface="Garamond" pitchFamily="18" charset="0"/>
        <a:buChar char="◦"/>
        <a:defRPr sz="1100" kern="1200">
          <a:solidFill>
            <a:schemeClr val="tx1"/>
          </a:solidFill>
          <a:latin typeface="+mn-lt"/>
          <a:ea typeface="+mn-ea"/>
          <a:cs typeface="+mn-cs"/>
        </a:defRPr>
      </a:lvl5pPr>
      <a:lvl6pPr marL="1600000" indent="-228600" algn="l" defTabSz="914400" rtl="0" eaLnBrk="1" latinLnBrk="0" hangingPunct="1">
        <a:lnSpc>
          <a:spcPct val="100000"/>
        </a:lnSpc>
        <a:spcBef>
          <a:spcPts val="500"/>
        </a:spcBef>
        <a:buClr>
          <a:schemeClr val="tx1">
            <a:lumMod val="85000"/>
            <a:lumOff val="15000"/>
          </a:schemeClr>
        </a:buClr>
        <a:buFont typeface="Garamond" pitchFamily="18" charset="0"/>
        <a:buChar char="◦"/>
        <a:defRPr sz="1400" kern="1200">
          <a:solidFill>
            <a:schemeClr val="tx1"/>
          </a:solidFill>
          <a:latin typeface="+mn-lt"/>
          <a:ea typeface="+mn-ea"/>
          <a:cs typeface="+mn-cs"/>
        </a:defRPr>
      </a:lvl6pPr>
      <a:lvl7pPr marL="1900000" indent="-228600" algn="l" defTabSz="914400" rtl="0" eaLnBrk="1" latinLnBrk="0" hangingPunct="1">
        <a:lnSpc>
          <a:spcPct val="100000"/>
        </a:lnSpc>
        <a:spcBef>
          <a:spcPts val="500"/>
        </a:spcBef>
        <a:buClr>
          <a:schemeClr val="tx1">
            <a:lumMod val="85000"/>
            <a:lumOff val="15000"/>
          </a:schemeClr>
        </a:buClr>
        <a:buFont typeface="Garamond" pitchFamily="18" charset="0"/>
        <a:buChar char="◦"/>
        <a:defRPr sz="1400" kern="1200">
          <a:solidFill>
            <a:schemeClr val="tx1"/>
          </a:solidFill>
          <a:latin typeface="+mn-lt"/>
          <a:ea typeface="+mn-ea"/>
          <a:cs typeface="+mn-cs"/>
        </a:defRPr>
      </a:lvl7pPr>
      <a:lvl8pPr marL="2200000" indent="-228600" algn="l" defTabSz="914400" rtl="0" eaLnBrk="1" latinLnBrk="0" hangingPunct="1">
        <a:lnSpc>
          <a:spcPct val="100000"/>
        </a:lnSpc>
        <a:spcBef>
          <a:spcPts val="500"/>
        </a:spcBef>
        <a:buClr>
          <a:schemeClr val="tx1">
            <a:lumMod val="85000"/>
            <a:lumOff val="15000"/>
          </a:schemeClr>
        </a:buClr>
        <a:buFont typeface="Garamond" pitchFamily="18" charset="0"/>
        <a:buChar char="◦"/>
        <a:defRPr sz="1400" kern="1200">
          <a:solidFill>
            <a:schemeClr val="tx1"/>
          </a:solidFill>
          <a:latin typeface="+mn-lt"/>
          <a:ea typeface="+mn-ea"/>
          <a:cs typeface="+mn-cs"/>
        </a:defRPr>
      </a:lvl8pPr>
      <a:lvl9pPr marL="2500000" indent="-228600" algn="l" defTabSz="914400" rtl="0" eaLnBrk="1" latinLnBrk="0" hangingPunct="1">
        <a:lnSpc>
          <a:spcPct val="100000"/>
        </a:lnSpc>
        <a:spcBef>
          <a:spcPts val="500"/>
        </a:spcBef>
        <a:buClr>
          <a:schemeClr val="tx1">
            <a:lumMod val="85000"/>
            <a:lumOff val="15000"/>
          </a:schemeClr>
        </a:buClr>
        <a:buFont typeface="Garamond" pitchFamily="18" charset="0"/>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lstStyle/>
          <a:p>
            <a:r>
              <a:rPr lang="ru-RU" dirty="0" smtClean="0"/>
              <a:t>Профессии</a:t>
            </a:r>
            <a:endParaRPr lang="ru-RU" dirty="0"/>
          </a:p>
        </p:txBody>
      </p:sp>
      <p:sp>
        <p:nvSpPr>
          <p:cNvPr id="3" name="Подзаголовок 2"/>
          <p:cNvSpPr>
            <a:spLocks noGrp="1"/>
          </p:cNvSpPr>
          <p:nvPr>
            <p:ph type="subTitle" idx="1"/>
          </p:nvPr>
        </p:nvSpPr>
        <p:spPr/>
        <p:txBody>
          <a:bodyPr/>
          <a:lstStyle/>
          <a:p>
            <a:r>
              <a:rPr lang="ru-RU" dirty="0" err="1" smtClean="0"/>
              <a:t>Учитель:Соломаха</a:t>
            </a:r>
            <a:r>
              <a:rPr lang="ru-RU" dirty="0" smtClean="0"/>
              <a:t> Татьяна Григорьевна</a:t>
            </a:r>
            <a:endParaRPr lang="ru-RU"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a:extLst>
              <a:ext uri="{FF2B5EF4-FFF2-40B4-BE49-F238E27FC236}">
                <a16:creationId xmlns:a16="http://schemas.microsoft.com/office/drawing/2014/main" xmlns="" id="{2ADDF5D1-CE00-4DEF-84C5-E0E2378DD6A6}"/>
              </a:ext>
            </a:extLst>
          </p:cNvPr>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3127851" y="2618912"/>
            <a:ext cx="5440424" cy="3628763"/>
          </a:xfrm>
          <a:prstGeom prst="rect">
            <a:avLst/>
          </a:prstGeom>
        </p:spPr>
      </p:pic>
      <p:sp>
        <p:nvSpPr>
          <p:cNvPr id="2" name="TextBox 1">
            <a:extLst>
              <a:ext uri="{FF2B5EF4-FFF2-40B4-BE49-F238E27FC236}">
                <a16:creationId xmlns:a16="http://schemas.microsoft.com/office/drawing/2014/main" xmlns="" id="{354B0EBF-27B6-48B5-9443-8F90EDAF3302}"/>
              </a:ext>
            </a:extLst>
          </p:cNvPr>
          <p:cNvSpPr txBox="1"/>
          <p:nvPr/>
        </p:nvSpPr>
        <p:spPr>
          <a:xfrm>
            <a:off x="426128" y="379505"/>
            <a:ext cx="10843870" cy="2308324"/>
          </a:xfrm>
          <a:prstGeom prst="rect">
            <a:avLst/>
          </a:prstGeom>
          <a:noFill/>
        </p:spPr>
        <p:txBody>
          <a:bodyPr wrap="square" rtlCol="0">
            <a:spAutoFit/>
          </a:bodyPr>
          <a:lstStyle/>
          <a:p>
            <a:r>
              <a:rPr lang="en-US" sz="2400" dirty="0"/>
              <a:t>1.It’s very difficult to translate smth immediately without mistakes.</a:t>
            </a:r>
          </a:p>
          <a:p>
            <a:r>
              <a:rPr lang="en-US" sz="2400" dirty="0"/>
              <a:t>2.You need to know a foreign language very well.</a:t>
            </a:r>
          </a:p>
          <a:p>
            <a:r>
              <a:rPr lang="en-US" sz="2400" dirty="0"/>
              <a:t>3.You need to learn new fiches because the language changes every day/month/year.</a:t>
            </a:r>
          </a:p>
          <a:p>
            <a:r>
              <a:rPr lang="en-US" sz="2400" dirty="0"/>
              <a:t>4.They’</a:t>
            </a:r>
            <a:r>
              <a:rPr lang="en-GB" sz="2400" dirty="0"/>
              <a:t>ve</a:t>
            </a:r>
            <a:r>
              <a:rPr lang="en-US" sz="2400" dirty="0"/>
              <a:t> always been in the competition because there’re a lot of translators/interpreters .</a:t>
            </a:r>
          </a:p>
        </p:txBody>
      </p:sp>
    </p:spTree>
    <p:extLst>
      <p:ext uri="{BB962C8B-B14F-4D97-AF65-F5344CB8AC3E}">
        <p14:creationId xmlns:p14="http://schemas.microsoft.com/office/powerpoint/2010/main" xmlns="" val="44154045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xmlns="" id="{87237BBA-9C2C-4F41-8767-C26F2CDB5605}"/>
              </a:ext>
            </a:extLst>
          </p:cNvPr>
          <p:cNvSpPr txBox="1"/>
          <p:nvPr/>
        </p:nvSpPr>
        <p:spPr>
          <a:xfrm>
            <a:off x="2476870" y="2840854"/>
            <a:ext cx="7706982" cy="707886"/>
          </a:xfrm>
          <a:prstGeom prst="rect">
            <a:avLst/>
          </a:prstGeom>
          <a:noFill/>
        </p:spPr>
        <p:txBody>
          <a:bodyPr wrap="none" rtlCol="0">
            <a:spAutoFit/>
          </a:bodyPr>
          <a:lstStyle/>
          <a:p>
            <a:r>
              <a:rPr lang="en-US" sz="4000" b="1" dirty="0">
                <a:effectLst>
                  <a:outerShdw blurRad="38100" dist="38100" dir="2700000" algn="tl">
                    <a:srgbClr val="000000">
                      <a:alpha val="43137"/>
                    </a:srgbClr>
                  </a:outerShdw>
                </a:effectLst>
              </a:rPr>
              <a:t>Thank you for your attention!</a:t>
            </a:r>
            <a:endParaRPr lang="ru-RU" sz="4000" b="1" dirty="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xmlns="" val="12456148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xmlns="" id="{79B6EE96-8533-42DC-AE20-D66567942162}"/>
              </a:ext>
            </a:extLst>
          </p:cNvPr>
          <p:cNvSpPr txBox="1"/>
          <p:nvPr/>
        </p:nvSpPr>
        <p:spPr>
          <a:xfrm>
            <a:off x="4740675" y="1882051"/>
            <a:ext cx="2998065" cy="461665"/>
          </a:xfrm>
          <a:prstGeom prst="rect">
            <a:avLst/>
          </a:prstGeom>
          <a:noFill/>
        </p:spPr>
        <p:txBody>
          <a:bodyPr wrap="none" rtlCol="0">
            <a:spAutoFit/>
          </a:bodyPr>
          <a:lstStyle/>
          <a:p>
            <a:r>
              <a:rPr lang="en-GB" sz="2400" dirty="0">
                <a:effectLst>
                  <a:outerShdw blurRad="38100" dist="38100" dir="2700000" algn="tl">
                    <a:srgbClr val="000000">
                      <a:alpha val="43137"/>
                    </a:srgbClr>
                  </a:outerShdw>
                </a:effectLst>
              </a:rPr>
              <a:t>Project for English.</a:t>
            </a:r>
            <a:endParaRPr lang="ru-RU" sz="2400" dirty="0">
              <a:effectLst>
                <a:outerShdw blurRad="38100" dist="38100" dir="2700000" algn="tl">
                  <a:srgbClr val="000000">
                    <a:alpha val="43137"/>
                  </a:srgbClr>
                </a:outerShdw>
              </a:effectLst>
            </a:endParaRPr>
          </a:p>
        </p:txBody>
      </p:sp>
      <p:sp>
        <p:nvSpPr>
          <p:cNvPr id="3" name="TextBox 2">
            <a:extLst>
              <a:ext uri="{FF2B5EF4-FFF2-40B4-BE49-F238E27FC236}">
                <a16:creationId xmlns:a16="http://schemas.microsoft.com/office/drawing/2014/main" xmlns="" id="{633664C6-8DBA-424C-9D22-225B701EDBFB}"/>
              </a:ext>
            </a:extLst>
          </p:cNvPr>
          <p:cNvSpPr txBox="1"/>
          <p:nvPr/>
        </p:nvSpPr>
        <p:spPr>
          <a:xfrm>
            <a:off x="3107183" y="2322103"/>
            <a:ext cx="7457243" cy="584775"/>
          </a:xfrm>
          <a:prstGeom prst="rect">
            <a:avLst/>
          </a:prstGeom>
          <a:noFill/>
        </p:spPr>
        <p:txBody>
          <a:bodyPr wrap="square" rtlCol="0">
            <a:spAutoFit/>
          </a:bodyPr>
          <a:lstStyle/>
          <a:p>
            <a:r>
              <a:rPr lang="en-US" sz="3200" b="1" i="1" dirty="0">
                <a:latin typeface="Adobe Song Std L" panose="02020300000000000000" pitchFamily="18" charset="-128"/>
                <a:ea typeface="Adobe Song Std L" panose="02020300000000000000" pitchFamily="18" charset="-128"/>
              </a:rPr>
              <a:t>&lt;</a:t>
            </a:r>
            <a:r>
              <a:rPr lang="en-GB" sz="3200" b="1" i="1" dirty="0">
                <a:latin typeface="Adobe Song Std L" panose="02020300000000000000" pitchFamily="18" charset="-128"/>
                <a:ea typeface="Adobe Song Std L" panose="02020300000000000000" pitchFamily="18" charset="-128"/>
              </a:rPr>
              <a:t>Your future profession</a:t>
            </a:r>
            <a:r>
              <a:rPr lang="ru-RU" sz="3200" b="1" i="1" dirty="0">
                <a:latin typeface="Adobe Song Std L" panose="02020300000000000000" pitchFamily="18" charset="-128"/>
                <a:ea typeface="Adobe Song Std L" panose="02020300000000000000" pitchFamily="18" charset="-128"/>
              </a:rPr>
              <a:t>:</a:t>
            </a:r>
            <a:r>
              <a:rPr lang="en-GB" sz="3200" b="1" i="1" dirty="0">
                <a:latin typeface="Adobe Song Std L" panose="02020300000000000000" pitchFamily="18" charset="-128"/>
                <a:ea typeface="Adobe Song Std L" panose="02020300000000000000" pitchFamily="18" charset="-128"/>
              </a:rPr>
              <a:t> translator.&gt;</a:t>
            </a:r>
            <a:endParaRPr lang="ru-RU" sz="3200" b="1" i="1" dirty="0">
              <a:latin typeface="Adobe Song Std L" panose="02020300000000000000" pitchFamily="18" charset="-128"/>
              <a:ea typeface="Adobe Song Std L" panose="02020300000000000000" pitchFamily="18" charset="-128"/>
            </a:endParaRPr>
          </a:p>
        </p:txBody>
      </p:sp>
      <p:sp>
        <p:nvSpPr>
          <p:cNvPr id="4" name="TextBox 3">
            <a:extLst>
              <a:ext uri="{FF2B5EF4-FFF2-40B4-BE49-F238E27FC236}">
                <a16:creationId xmlns:a16="http://schemas.microsoft.com/office/drawing/2014/main" xmlns="" id="{480A2868-F809-4627-A5F7-96DBAB2E0C2F}"/>
              </a:ext>
            </a:extLst>
          </p:cNvPr>
          <p:cNvSpPr txBox="1"/>
          <p:nvPr/>
        </p:nvSpPr>
        <p:spPr>
          <a:xfrm>
            <a:off x="8948691" y="5752730"/>
            <a:ext cx="2683620" cy="646331"/>
          </a:xfrm>
          <a:prstGeom prst="rect">
            <a:avLst/>
          </a:prstGeom>
          <a:noFill/>
        </p:spPr>
        <p:txBody>
          <a:bodyPr wrap="none" rtlCol="0">
            <a:spAutoFit/>
          </a:bodyPr>
          <a:lstStyle/>
          <a:p>
            <a:r>
              <a:rPr lang="en-GB" dirty="0"/>
              <a:t>The project is made by </a:t>
            </a:r>
          </a:p>
          <a:p>
            <a:r>
              <a:rPr lang="en-GB" dirty="0"/>
              <a:t>Polina Nagay, 10</a:t>
            </a:r>
            <a:r>
              <a:rPr lang="ru-RU" dirty="0"/>
              <a:t>Б</a:t>
            </a:r>
          </a:p>
        </p:txBody>
      </p:sp>
    </p:spTree>
    <p:extLst>
      <p:ext uri="{BB962C8B-B14F-4D97-AF65-F5344CB8AC3E}">
        <p14:creationId xmlns:p14="http://schemas.microsoft.com/office/powerpoint/2010/main" xmlns="" val="353832978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xmlns="" id="{0C7BDB20-D386-41CB-84B7-39504D53D63A}"/>
              </a:ext>
            </a:extLst>
          </p:cNvPr>
          <p:cNvPicPr>
            <a:picLocks noChangeAspect="1"/>
          </p:cNvPicPr>
          <p:nvPr/>
        </p:nvPicPr>
        <p:blipFill rotWithShape="1">
          <a:blip r:embed="rId2">
            <a:duotone>
              <a:schemeClr val="accent6">
                <a:shade val="45000"/>
                <a:satMod val="135000"/>
              </a:schemeClr>
              <a:prstClr val="white"/>
            </a:duotone>
          </a:blip>
          <a:srcRect t="15730"/>
          <a:stretch/>
        </p:blipFill>
        <p:spPr>
          <a:xfrm>
            <a:off x="20" y="10"/>
            <a:ext cx="12191979" cy="6857990"/>
          </a:xfrm>
          <a:prstGeom prst="rect">
            <a:avLst/>
          </a:prstGeom>
          <a:ln>
            <a:noFill/>
          </a:ln>
          <a:effectLst>
            <a:outerShdw blurRad="292100" dist="139700" dir="2700000" algn="tl" rotWithShape="0">
              <a:srgbClr val="333333">
                <a:alpha val="65000"/>
              </a:srgbClr>
            </a:outerShdw>
          </a:effectLst>
        </p:spPr>
      </p:pic>
      <p:sp>
        <p:nvSpPr>
          <p:cNvPr id="9" name="Rectangle 8">
            <a:extLst>
              <a:ext uri="{FF2B5EF4-FFF2-40B4-BE49-F238E27FC236}">
                <a16:creationId xmlns:a16="http://schemas.microsoft.com/office/drawing/2014/main" xmlns="" id="{2644B391-9BFE-445C-A9EC-F544BB85FBC7}"/>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a:off x="937329" y="1808532"/>
            <a:ext cx="5452527" cy="3240936"/>
          </a:xfrm>
          <a:prstGeom prst="rect">
            <a:avLst/>
          </a:prstGeom>
          <a:solidFill>
            <a:schemeClr val="bg1">
              <a:lumMod val="75000"/>
              <a:lumOff val="25000"/>
            </a:schemeClr>
          </a:solidFill>
          <a:ln w="6350" cap="sq" cmpd="sng" algn="ctr">
            <a:noFill/>
            <a:prstDash val="solid"/>
            <a:miter lim="800000"/>
          </a:ln>
          <a:effectLst/>
        </p:spPr>
      </p:sp>
      <p:sp>
        <p:nvSpPr>
          <p:cNvPr id="11" name="Rectangle 10">
            <a:extLst>
              <a:ext uri="{FF2B5EF4-FFF2-40B4-BE49-F238E27FC236}">
                <a16:creationId xmlns:a16="http://schemas.microsoft.com/office/drawing/2014/main" xmlns="" id="{80F26E69-87D9-4655-AE7B-280A87AA3CAD}"/>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a:off x="1103272" y="1975104"/>
            <a:ext cx="5120640" cy="2907792"/>
          </a:xfrm>
          <a:prstGeom prst="rect">
            <a:avLst/>
          </a:prstGeom>
          <a:noFill/>
          <a:ln w="6350" cap="sq" cmpd="sng" algn="ctr">
            <a:solidFill>
              <a:schemeClr val="tx1"/>
            </a:solidFill>
            <a:prstDash val="solid"/>
            <a:miter lim="800000"/>
          </a:ln>
          <a:effectLst>
            <a:softEdge rad="0"/>
          </a:effectLst>
        </p:spPr>
      </p:sp>
      <p:sp>
        <p:nvSpPr>
          <p:cNvPr id="2" name="Заголовок 1">
            <a:extLst>
              <a:ext uri="{FF2B5EF4-FFF2-40B4-BE49-F238E27FC236}">
                <a16:creationId xmlns:a16="http://schemas.microsoft.com/office/drawing/2014/main" xmlns="" id="{45FA9C8F-CB85-4874-992E-EB809C295648}"/>
              </a:ext>
            </a:extLst>
          </p:cNvPr>
          <p:cNvSpPr>
            <a:spLocks noGrp="1"/>
          </p:cNvSpPr>
          <p:nvPr>
            <p:ph type="ctrTitle"/>
          </p:nvPr>
        </p:nvSpPr>
        <p:spPr>
          <a:xfrm>
            <a:off x="520897" y="2489618"/>
            <a:ext cx="6285390" cy="1193334"/>
          </a:xfrm>
        </p:spPr>
        <p:txBody>
          <a:bodyPr>
            <a:normAutofit fontScale="90000"/>
          </a:bodyPr>
          <a:lstStyle/>
          <a:p>
            <a:endParaRPr lang="ru-RU" sz="4400" dirty="0">
              <a:solidFill>
                <a:schemeClr val="tx1"/>
              </a:solidFill>
            </a:endParaRPr>
          </a:p>
          <a:p>
            <a:r>
              <a:rPr lang="en-US" sz="6000" dirty="0"/>
              <a:t>Choose your profession</a:t>
            </a:r>
            <a:r>
              <a:rPr lang="ru-RU" sz="6000" dirty="0"/>
              <a:t>:</a:t>
            </a:r>
          </a:p>
        </p:txBody>
      </p:sp>
      <p:sp>
        <p:nvSpPr>
          <p:cNvPr id="3" name="Подзаголовок 2">
            <a:extLst>
              <a:ext uri="{FF2B5EF4-FFF2-40B4-BE49-F238E27FC236}">
                <a16:creationId xmlns:a16="http://schemas.microsoft.com/office/drawing/2014/main" xmlns="" id="{DADF2383-41BC-4829-9F92-3E4FC4272CF2}"/>
              </a:ext>
            </a:extLst>
          </p:cNvPr>
          <p:cNvSpPr>
            <a:spLocks noGrp="1"/>
          </p:cNvSpPr>
          <p:nvPr>
            <p:ph type="subTitle" idx="1"/>
          </p:nvPr>
        </p:nvSpPr>
        <p:spPr>
          <a:xfrm>
            <a:off x="1276055" y="3990546"/>
            <a:ext cx="4775075" cy="559656"/>
          </a:xfrm>
        </p:spPr>
        <p:txBody>
          <a:bodyPr>
            <a:normAutofit/>
          </a:bodyPr>
          <a:lstStyle/>
          <a:p>
            <a:r>
              <a:rPr lang="en-US" dirty="0">
                <a:solidFill>
                  <a:schemeClr val="tx1"/>
                </a:solidFill>
              </a:rPr>
              <a:t>THE TRANSLATOR</a:t>
            </a:r>
            <a:endParaRPr lang="ru-RU" dirty="0">
              <a:solidFill>
                <a:schemeClr val="tx1"/>
              </a:solidFill>
            </a:endParaRPr>
          </a:p>
        </p:txBody>
      </p:sp>
    </p:spTree>
    <p:extLst>
      <p:ext uri="{BB962C8B-B14F-4D97-AF65-F5344CB8AC3E}">
        <p14:creationId xmlns:p14="http://schemas.microsoft.com/office/powerpoint/2010/main" xmlns="" val="400311997"/>
      </p:ext>
    </p:extLst>
  </p:cSld>
  <p:clrMapOvr>
    <a:overrideClrMapping bg1="dk1" tx1="lt1" bg2="dk2" tx2="lt2" accent1="accent1" accent2="accent2" accent3="accent3" accent4="accent4" accent5="accent5" accent6="accent6" hlink="hlink" folHlink="folHlink"/>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a:extLst>
              <a:ext uri="{FF2B5EF4-FFF2-40B4-BE49-F238E27FC236}">
                <a16:creationId xmlns:a16="http://schemas.microsoft.com/office/drawing/2014/main" xmlns="" id="{549EFA33-902D-45EC-A55E-9C837279EAA1}"/>
              </a:ext>
            </a:extLst>
          </p:cNvPr>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2445336" y="387658"/>
            <a:ext cx="7301328" cy="4078954"/>
          </a:xfrm>
          <a:prstGeom prst="rect">
            <a:avLst/>
          </a:prstGeom>
        </p:spPr>
      </p:pic>
      <p:sp>
        <p:nvSpPr>
          <p:cNvPr id="4" name="TextBox 3">
            <a:extLst>
              <a:ext uri="{FF2B5EF4-FFF2-40B4-BE49-F238E27FC236}">
                <a16:creationId xmlns:a16="http://schemas.microsoft.com/office/drawing/2014/main" xmlns="" id="{A5F27583-D646-4C17-BD08-414DB1A51F9B}"/>
              </a:ext>
            </a:extLst>
          </p:cNvPr>
          <p:cNvSpPr txBox="1"/>
          <p:nvPr/>
        </p:nvSpPr>
        <p:spPr>
          <a:xfrm>
            <a:off x="1358283" y="4838329"/>
            <a:ext cx="10493406" cy="1200329"/>
          </a:xfrm>
          <a:prstGeom prst="rect">
            <a:avLst/>
          </a:prstGeom>
          <a:noFill/>
        </p:spPr>
        <p:txBody>
          <a:bodyPr wrap="square" rtlCol="0">
            <a:spAutoFit/>
          </a:bodyPr>
          <a:lstStyle/>
          <a:p>
            <a:r>
              <a:rPr lang="en-US" dirty="0"/>
              <a:t>There are a lot of interesting and useful professions in the world but I’ve chosen one which inspired we the most. It’s a profession as an </a:t>
            </a:r>
            <a:r>
              <a:rPr lang="en-US" b="1" dirty="0"/>
              <a:t>interpreter or translator. </a:t>
            </a:r>
            <a:r>
              <a:rPr lang="en-US" dirty="0"/>
              <a:t>These two professions are related, but they are different as well.</a:t>
            </a:r>
            <a:endParaRPr lang="en-US" b="1" dirty="0"/>
          </a:p>
          <a:p>
            <a:endParaRPr lang="ru-RU" dirty="0"/>
          </a:p>
        </p:txBody>
      </p:sp>
    </p:spTree>
    <p:extLst>
      <p:ext uri="{BB962C8B-B14F-4D97-AF65-F5344CB8AC3E}">
        <p14:creationId xmlns:p14="http://schemas.microsoft.com/office/powerpoint/2010/main" xmlns="" val="22465248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a:extLst>
              <a:ext uri="{FF2B5EF4-FFF2-40B4-BE49-F238E27FC236}">
                <a16:creationId xmlns:a16="http://schemas.microsoft.com/office/drawing/2014/main" xmlns="" id="{852BB807-BD5A-4403-B394-47B088E9BC4C}"/>
              </a:ext>
            </a:extLst>
          </p:cNvPr>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3523488" y="1714500"/>
            <a:ext cx="5145024" cy="3429000"/>
          </a:xfrm>
          <a:prstGeom prst="rect">
            <a:avLst/>
          </a:prstGeom>
        </p:spPr>
      </p:pic>
      <p:sp>
        <p:nvSpPr>
          <p:cNvPr id="4" name="TextBox 3">
            <a:extLst>
              <a:ext uri="{FF2B5EF4-FFF2-40B4-BE49-F238E27FC236}">
                <a16:creationId xmlns:a16="http://schemas.microsoft.com/office/drawing/2014/main" xmlns="" id="{583FD4F5-F3EF-4BC5-8B36-7EC16D06A663}"/>
              </a:ext>
            </a:extLst>
          </p:cNvPr>
          <p:cNvSpPr txBox="1"/>
          <p:nvPr/>
        </p:nvSpPr>
        <p:spPr>
          <a:xfrm>
            <a:off x="432047" y="5191217"/>
            <a:ext cx="11327906" cy="923330"/>
          </a:xfrm>
          <a:prstGeom prst="rect">
            <a:avLst/>
          </a:prstGeom>
          <a:noFill/>
        </p:spPr>
        <p:txBody>
          <a:bodyPr wrap="square" rtlCol="0">
            <a:spAutoFit/>
          </a:bodyPr>
          <a:lstStyle/>
          <a:p>
            <a:pPr algn="ctr"/>
            <a:r>
              <a:rPr lang="en-US" dirty="0"/>
              <a:t>A translator understands the source language and the culture of the place where it originated. The translator can use reference materials such as books and dictionaries while working on the translation project.</a:t>
            </a:r>
            <a:endParaRPr lang="ru-RU" dirty="0"/>
          </a:p>
        </p:txBody>
      </p:sp>
      <p:sp>
        <p:nvSpPr>
          <p:cNvPr id="5" name="TextBox 4">
            <a:extLst>
              <a:ext uri="{FF2B5EF4-FFF2-40B4-BE49-F238E27FC236}">
                <a16:creationId xmlns:a16="http://schemas.microsoft.com/office/drawing/2014/main" xmlns="" id="{6CFB66AA-9813-4BF1-9743-4C4B7D44E4C4}"/>
              </a:ext>
            </a:extLst>
          </p:cNvPr>
          <p:cNvSpPr txBox="1"/>
          <p:nvPr/>
        </p:nvSpPr>
        <p:spPr>
          <a:xfrm>
            <a:off x="4267262" y="1278385"/>
            <a:ext cx="3657476" cy="369332"/>
          </a:xfrm>
          <a:prstGeom prst="rect">
            <a:avLst/>
          </a:prstGeom>
          <a:noFill/>
        </p:spPr>
        <p:txBody>
          <a:bodyPr wrap="none" rtlCol="0">
            <a:spAutoFit/>
          </a:bodyPr>
          <a:lstStyle/>
          <a:p>
            <a:pPr algn="ctr"/>
            <a:r>
              <a:rPr lang="en-GB" dirty="0"/>
              <a:t>WORKING  AS A TRANSLATOR</a:t>
            </a:r>
            <a:endParaRPr lang="ru-RU" dirty="0"/>
          </a:p>
        </p:txBody>
      </p:sp>
    </p:spTree>
    <p:extLst>
      <p:ext uri="{BB962C8B-B14F-4D97-AF65-F5344CB8AC3E}">
        <p14:creationId xmlns:p14="http://schemas.microsoft.com/office/powerpoint/2010/main" xmlns="" val="370656353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a:extLst>
              <a:ext uri="{FF2B5EF4-FFF2-40B4-BE49-F238E27FC236}">
                <a16:creationId xmlns:a16="http://schemas.microsoft.com/office/drawing/2014/main" xmlns="" id="{99522AD1-46D7-4F55-96BD-7AC20C644C5D}"/>
              </a:ext>
            </a:extLst>
          </p:cNvPr>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2961650" y="1359839"/>
            <a:ext cx="6268700" cy="4138321"/>
          </a:xfrm>
          <a:prstGeom prst="rect">
            <a:avLst/>
          </a:prstGeom>
        </p:spPr>
      </p:pic>
      <p:sp>
        <p:nvSpPr>
          <p:cNvPr id="4" name="TextBox 3">
            <a:extLst>
              <a:ext uri="{FF2B5EF4-FFF2-40B4-BE49-F238E27FC236}">
                <a16:creationId xmlns:a16="http://schemas.microsoft.com/office/drawing/2014/main" xmlns="" id="{D0A3946A-AAB5-40D3-AD1A-37B3542E4218}"/>
              </a:ext>
            </a:extLst>
          </p:cNvPr>
          <p:cNvSpPr txBox="1"/>
          <p:nvPr/>
        </p:nvSpPr>
        <p:spPr>
          <a:xfrm>
            <a:off x="4168196" y="990507"/>
            <a:ext cx="3855607" cy="369332"/>
          </a:xfrm>
          <a:prstGeom prst="rect">
            <a:avLst/>
          </a:prstGeom>
          <a:noFill/>
        </p:spPr>
        <p:txBody>
          <a:bodyPr wrap="none" rtlCol="0">
            <a:spAutoFit/>
          </a:bodyPr>
          <a:lstStyle/>
          <a:p>
            <a:r>
              <a:rPr lang="en-GB" dirty="0"/>
              <a:t>WORKING AS </a:t>
            </a:r>
            <a:r>
              <a:rPr lang="en-US" dirty="0"/>
              <a:t>AN INTERPRETER</a:t>
            </a:r>
            <a:endParaRPr lang="ru-RU" dirty="0"/>
          </a:p>
        </p:txBody>
      </p:sp>
      <p:sp>
        <p:nvSpPr>
          <p:cNvPr id="5" name="TextBox 4">
            <a:extLst>
              <a:ext uri="{FF2B5EF4-FFF2-40B4-BE49-F238E27FC236}">
                <a16:creationId xmlns:a16="http://schemas.microsoft.com/office/drawing/2014/main" xmlns="" id="{A95DCBDA-2BBD-452F-8643-08AA2A441E12}"/>
              </a:ext>
            </a:extLst>
          </p:cNvPr>
          <p:cNvSpPr txBox="1"/>
          <p:nvPr/>
        </p:nvSpPr>
        <p:spPr>
          <a:xfrm>
            <a:off x="541538" y="5498160"/>
            <a:ext cx="11303671" cy="923330"/>
          </a:xfrm>
          <a:prstGeom prst="rect">
            <a:avLst/>
          </a:prstGeom>
          <a:noFill/>
        </p:spPr>
        <p:txBody>
          <a:bodyPr wrap="square" rtlCol="0">
            <a:spAutoFit/>
          </a:bodyPr>
          <a:lstStyle/>
          <a:p>
            <a:pPr algn="ctr"/>
            <a:r>
              <a:rPr lang="en-US" dirty="0"/>
              <a:t>An interpreter should be able to translate into two directions immediately. While interpreting, the person must understand the source language (from the speaker) and explain it into the target language (for the listener) without using any reference material or dictionary.</a:t>
            </a:r>
            <a:endParaRPr lang="ru-RU" dirty="0"/>
          </a:p>
        </p:txBody>
      </p:sp>
    </p:spTree>
    <p:extLst>
      <p:ext uri="{BB962C8B-B14F-4D97-AF65-F5344CB8AC3E}">
        <p14:creationId xmlns:p14="http://schemas.microsoft.com/office/powerpoint/2010/main" xmlns="" val="208471975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a:extLst>
              <a:ext uri="{FF2B5EF4-FFF2-40B4-BE49-F238E27FC236}">
                <a16:creationId xmlns:a16="http://schemas.microsoft.com/office/drawing/2014/main" xmlns="" id="{409D1F7F-BF70-4357-A62F-229509498D55}"/>
              </a:ext>
            </a:extLst>
          </p:cNvPr>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2871926" y="1615458"/>
            <a:ext cx="6448148" cy="3627083"/>
          </a:xfrm>
          <a:prstGeom prst="rect">
            <a:avLst/>
          </a:prstGeom>
        </p:spPr>
      </p:pic>
      <p:sp>
        <p:nvSpPr>
          <p:cNvPr id="4" name="TextBox 3">
            <a:extLst>
              <a:ext uri="{FF2B5EF4-FFF2-40B4-BE49-F238E27FC236}">
                <a16:creationId xmlns:a16="http://schemas.microsoft.com/office/drawing/2014/main" xmlns="" id="{6A802E87-3583-4886-9020-2887851D6719}"/>
              </a:ext>
            </a:extLst>
          </p:cNvPr>
          <p:cNvSpPr txBox="1"/>
          <p:nvPr/>
        </p:nvSpPr>
        <p:spPr>
          <a:xfrm>
            <a:off x="381740" y="426128"/>
            <a:ext cx="8552854" cy="369332"/>
          </a:xfrm>
          <a:prstGeom prst="rect">
            <a:avLst/>
          </a:prstGeom>
          <a:noFill/>
        </p:spPr>
        <p:txBody>
          <a:bodyPr wrap="none" rtlCol="0">
            <a:spAutoFit/>
          </a:bodyPr>
          <a:lstStyle/>
          <a:p>
            <a:r>
              <a:rPr lang="en-US" dirty="0"/>
              <a:t>Foreign languages are needed for communication with people on our planet. </a:t>
            </a:r>
            <a:endParaRPr lang="ru-RU" dirty="0"/>
          </a:p>
        </p:txBody>
      </p:sp>
      <p:sp>
        <p:nvSpPr>
          <p:cNvPr id="5" name="TextBox 4">
            <a:extLst>
              <a:ext uri="{FF2B5EF4-FFF2-40B4-BE49-F238E27FC236}">
                <a16:creationId xmlns:a16="http://schemas.microsoft.com/office/drawing/2014/main" xmlns="" id="{722E8F41-9D27-4715-89BF-E973A353772D}"/>
              </a:ext>
            </a:extLst>
          </p:cNvPr>
          <p:cNvSpPr txBox="1"/>
          <p:nvPr/>
        </p:nvSpPr>
        <p:spPr>
          <a:xfrm>
            <a:off x="1358284" y="795460"/>
            <a:ext cx="7178696" cy="369332"/>
          </a:xfrm>
          <a:prstGeom prst="rect">
            <a:avLst/>
          </a:prstGeom>
          <a:noFill/>
        </p:spPr>
        <p:txBody>
          <a:bodyPr wrap="none" rtlCol="0">
            <a:spAutoFit/>
          </a:bodyPr>
          <a:lstStyle/>
          <a:p>
            <a:r>
              <a:rPr lang="en-GB" dirty="0"/>
              <a:t>Also work as a translator or interpreter has a lot of advantages </a:t>
            </a:r>
            <a:r>
              <a:rPr lang="ru-RU" dirty="0"/>
              <a:t>…</a:t>
            </a:r>
          </a:p>
        </p:txBody>
      </p:sp>
    </p:spTree>
    <p:extLst>
      <p:ext uri="{BB962C8B-B14F-4D97-AF65-F5344CB8AC3E}">
        <p14:creationId xmlns:p14="http://schemas.microsoft.com/office/powerpoint/2010/main" xmlns="" val="337800896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a:extLst>
              <a:ext uri="{FF2B5EF4-FFF2-40B4-BE49-F238E27FC236}">
                <a16:creationId xmlns:a16="http://schemas.microsoft.com/office/drawing/2014/main" xmlns="" id="{4EE009B7-6668-4F65-998F-296F63D7B197}"/>
              </a:ext>
            </a:extLst>
          </p:cNvPr>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6096000" y="1810501"/>
            <a:ext cx="5534903" cy="3062322"/>
          </a:xfrm>
          <a:prstGeom prst="rect">
            <a:avLst/>
          </a:prstGeom>
        </p:spPr>
      </p:pic>
      <p:sp>
        <p:nvSpPr>
          <p:cNvPr id="2" name="TextBox 1">
            <a:extLst>
              <a:ext uri="{FF2B5EF4-FFF2-40B4-BE49-F238E27FC236}">
                <a16:creationId xmlns:a16="http://schemas.microsoft.com/office/drawing/2014/main" xmlns="" id="{C7697D55-CEC1-4796-9DC2-C996B8D25910}"/>
              </a:ext>
            </a:extLst>
          </p:cNvPr>
          <p:cNvSpPr txBox="1"/>
          <p:nvPr/>
        </p:nvSpPr>
        <p:spPr>
          <a:xfrm>
            <a:off x="861134" y="559295"/>
            <a:ext cx="5234866" cy="5016758"/>
          </a:xfrm>
          <a:prstGeom prst="rect">
            <a:avLst/>
          </a:prstGeom>
          <a:noFill/>
        </p:spPr>
        <p:txBody>
          <a:bodyPr wrap="square" rtlCol="0">
            <a:spAutoFit/>
          </a:bodyPr>
          <a:lstStyle/>
          <a:p>
            <a:r>
              <a:rPr lang="en-GB" sz="3200" dirty="0"/>
              <a:t>1.They </a:t>
            </a:r>
            <a:r>
              <a:rPr lang="en-GB" sz="3200" dirty="0" smtClean="0"/>
              <a:t>earn </a:t>
            </a:r>
            <a:r>
              <a:rPr lang="en-GB" sz="3200" dirty="0"/>
              <a:t>a lot of money.</a:t>
            </a:r>
          </a:p>
          <a:p>
            <a:r>
              <a:rPr lang="en-GB" sz="3200" dirty="0"/>
              <a:t>2.They always have a job.</a:t>
            </a:r>
          </a:p>
          <a:p>
            <a:r>
              <a:rPr lang="en-GB" sz="3200" dirty="0"/>
              <a:t>3.This work might be interesting, if you want to learn smth new about new culture or language.</a:t>
            </a:r>
          </a:p>
          <a:p>
            <a:r>
              <a:rPr lang="en-GB" sz="3200" dirty="0"/>
              <a:t>4.They can move to another country for their work.</a:t>
            </a:r>
          </a:p>
          <a:p>
            <a:r>
              <a:rPr lang="en-GB" sz="3200" dirty="0"/>
              <a:t>5.They can make new foreign friends .</a:t>
            </a:r>
            <a:endParaRPr lang="ru-RU" sz="3200" dirty="0"/>
          </a:p>
        </p:txBody>
      </p:sp>
    </p:spTree>
    <p:extLst>
      <p:ext uri="{BB962C8B-B14F-4D97-AF65-F5344CB8AC3E}">
        <p14:creationId xmlns:p14="http://schemas.microsoft.com/office/powerpoint/2010/main" xmlns="" val="285761456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a:extLst>
              <a:ext uri="{FF2B5EF4-FFF2-40B4-BE49-F238E27FC236}">
                <a16:creationId xmlns:a16="http://schemas.microsoft.com/office/drawing/2014/main" xmlns="" id="{01A61DFC-7A83-421E-A47D-CB3607F08360}"/>
              </a:ext>
            </a:extLst>
          </p:cNvPr>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2649818" y="1073435"/>
            <a:ext cx="6892363" cy="5367753"/>
          </a:xfrm>
          <a:prstGeom prst="rect">
            <a:avLst/>
          </a:prstGeom>
        </p:spPr>
      </p:pic>
      <p:sp>
        <p:nvSpPr>
          <p:cNvPr id="2" name="TextBox 1">
            <a:extLst>
              <a:ext uri="{FF2B5EF4-FFF2-40B4-BE49-F238E27FC236}">
                <a16:creationId xmlns:a16="http://schemas.microsoft.com/office/drawing/2014/main" xmlns="" id="{7BE25D69-5250-4DCE-945F-57B1269280AF}"/>
              </a:ext>
            </a:extLst>
          </p:cNvPr>
          <p:cNvSpPr txBox="1"/>
          <p:nvPr/>
        </p:nvSpPr>
        <p:spPr>
          <a:xfrm>
            <a:off x="2032987" y="550215"/>
            <a:ext cx="8705460" cy="523220"/>
          </a:xfrm>
          <a:prstGeom prst="rect">
            <a:avLst/>
          </a:prstGeom>
          <a:noFill/>
        </p:spPr>
        <p:txBody>
          <a:bodyPr wrap="none" rtlCol="0">
            <a:spAutoFit/>
          </a:bodyPr>
          <a:lstStyle/>
          <a:p>
            <a:r>
              <a:rPr lang="en-US" sz="2800" dirty="0"/>
              <a:t>But also the translators have a few disadvantages…</a:t>
            </a:r>
            <a:endParaRPr lang="ru-RU" sz="2800" dirty="0"/>
          </a:p>
        </p:txBody>
      </p:sp>
    </p:spTree>
    <p:extLst>
      <p:ext uri="{BB962C8B-B14F-4D97-AF65-F5344CB8AC3E}">
        <p14:creationId xmlns:p14="http://schemas.microsoft.com/office/powerpoint/2010/main" xmlns="" val="2828297465"/>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SavonVTI">
  <a:themeElements>
    <a:clrScheme name="AnalogousFromDarkSeedLeftStep">
      <a:dk1>
        <a:srgbClr val="000000"/>
      </a:dk1>
      <a:lt1>
        <a:srgbClr val="FFFFFF"/>
      </a:lt1>
      <a:dk2>
        <a:srgbClr val="394124"/>
      </a:dk2>
      <a:lt2>
        <a:srgbClr val="ECF0EE"/>
      </a:lt2>
      <a:accent1>
        <a:srgbClr val="C34D8C"/>
      </a:accent1>
      <a:accent2>
        <a:srgbClr val="B13BAB"/>
      </a:accent2>
      <a:accent3>
        <a:srgbClr val="984DC3"/>
      </a:accent3>
      <a:accent4>
        <a:srgbClr val="725CBF"/>
      </a:accent4>
      <a:accent5>
        <a:srgbClr val="4D64C3"/>
      </a:accent5>
      <a:accent6>
        <a:srgbClr val="3B84B1"/>
      </a:accent6>
      <a:hlink>
        <a:srgbClr val="7E81D4"/>
      </a:hlink>
      <a:folHlink>
        <a:srgbClr val="898989"/>
      </a:folHlink>
    </a:clrScheme>
    <a:fontScheme name="Savon">
      <a:majorFont>
        <a:latin typeface="Sagona ExtraLight"/>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Sagona Book"/>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Savon">
      <a:fillStyleLst>
        <a:solidFill>
          <a:schemeClr val="phClr"/>
        </a:solidFill>
        <a:gradFill rotWithShape="1">
          <a:gsLst>
            <a:gs pos="0">
              <a:schemeClr val="phClr">
                <a:tint val="60000"/>
                <a:satMod val="105000"/>
                <a:lumMod val="105000"/>
              </a:schemeClr>
            </a:gs>
            <a:gs pos="100000">
              <a:schemeClr val="phClr">
                <a:tint val="65000"/>
                <a:satMod val="100000"/>
                <a:lumMod val="100000"/>
              </a:schemeClr>
            </a:gs>
            <a:gs pos="100000">
              <a:schemeClr val="phClr">
                <a:tint val="70000"/>
                <a:satMod val="100000"/>
                <a:lumMod val="100000"/>
              </a:schemeClr>
            </a:gs>
          </a:gsLst>
          <a:lin ang="5400000" scaled="0"/>
        </a:gradFill>
        <a:gradFill rotWithShape="1">
          <a:gsLst>
            <a:gs pos="0">
              <a:schemeClr val="phClr">
                <a:satMod val="100000"/>
                <a:lumMod val="100000"/>
              </a:schemeClr>
            </a:gs>
            <a:gs pos="50000">
              <a:schemeClr val="phClr">
                <a:shade val="99000"/>
                <a:satMod val="105000"/>
                <a:lumMod val="100000"/>
              </a:schemeClr>
            </a:gs>
            <a:gs pos="100000">
              <a:schemeClr val="phClr">
                <a:shade val="98000"/>
                <a:satMod val="105000"/>
                <a:lumMod val="100000"/>
              </a:schemeClr>
            </a:gs>
          </a:gsLst>
          <a:lin ang="5400000" scaled="0"/>
        </a:gradFill>
      </a:fillStyleLst>
      <a:lnStyleLst>
        <a:ln w="6350" cap="flat" cmpd="sng" algn="ctr">
          <a:solidFill>
            <a:schemeClr val="ph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outerShdw blurRad="38100" dist="12700" dir="5400000" algn="ctr" rotWithShape="0">
              <a:srgbClr val="000000">
                <a:alpha val="63000"/>
              </a:srgbClr>
            </a:outerShdw>
          </a:effectLst>
        </a:effectStyle>
        <a:effectStyle>
          <a:effectLst>
            <a:outerShdw blurRad="57150" dist="19050" dir="5400000" algn="ctr" rotWithShape="0">
              <a:srgbClr val="000000">
                <a:alpha val="63000"/>
              </a:srgbClr>
            </a:outerShdw>
          </a:effectLst>
          <a:scene3d>
            <a:camera prst="orthographicFront">
              <a:rot lat="0" lon="0" rev="0"/>
            </a:camera>
            <a:lightRig rig="flat" dir="tl">
              <a:rot lat="0" lon="0" rev="4200000"/>
            </a:lightRig>
          </a:scene3d>
          <a:sp3d prstMaterial="flat">
            <a:bevelT w="50800" h="63500" prst="riblet"/>
          </a:sp3d>
        </a:effectStyle>
      </a:effectStyleLst>
      <a:bgFillStyleLst>
        <a:solidFill>
          <a:schemeClr val="phClr"/>
        </a:solidFill>
        <a:gradFill rotWithShape="1">
          <a:gsLst>
            <a:gs pos="0">
              <a:schemeClr val="phClr">
                <a:tint val="80000"/>
                <a:shade val="100000"/>
                <a:satMod val="300000"/>
              </a:schemeClr>
            </a:gs>
            <a:gs pos="100000">
              <a:schemeClr val="phClr">
                <a:tint val="100000"/>
                <a:shade val="30000"/>
                <a:satMod val="200000"/>
              </a:schemeClr>
            </a:gs>
          </a:gsLst>
          <a:path path="circle">
            <a:fillToRect l="50000" t="50000" r="50000" b="50000"/>
          </a:path>
        </a:gradFill>
        <a:blipFill rotWithShape="1">
          <a:blip xmlns:r="http://schemas.openxmlformats.org/officeDocument/2006/relationships" r:embed="rId1">
            <a:duotone>
              <a:schemeClr val="phClr">
                <a:tint val="95000"/>
              </a:schemeClr>
              <a:schemeClr val="phClr">
                <a:shade val="92000"/>
                <a:satMod val="115000"/>
              </a:schemeClr>
            </a:duotone>
          </a:blip>
          <a:tile tx="0" ty="0" sx="60000" sy="60000" flip="none" algn="tl"/>
        </a:blipFill>
      </a:bgFillStyleLst>
    </a:fmtScheme>
  </a:themeElements>
  <a:objectDefaults/>
  <a:extraClrSchemeLst/>
  <a:extLst>
    <a:ext uri="{05A4C25C-085E-4340-85A3-A5531E510DB2}">
      <thm15:themeFamily xmlns:thm15="http://schemas.microsoft.com/office/thememl/2012/main" xmlns="" name="SavonVTI" id="{A72E8C35-66DD-49F8-AF66-813F19B983AE}" vid="{93CCBC76-B7A1-4C3D-93EA-5CE34C4670F9}"/>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47</TotalTime>
  <Words>284</Words>
  <Application>Microsoft Office PowerPoint</Application>
  <PresentationFormat>Произвольный</PresentationFormat>
  <Paragraphs>27</Paragraphs>
  <Slides>11</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11</vt:i4>
      </vt:variant>
    </vt:vector>
  </HeadingPairs>
  <TitlesOfParts>
    <vt:vector size="12" baseType="lpstr">
      <vt:lpstr>SavonVTI</vt:lpstr>
      <vt:lpstr>Профессии</vt:lpstr>
      <vt:lpstr>Слайд 2</vt:lpstr>
      <vt:lpstr> Choose your profession:</vt:lpstr>
      <vt:lpstr>Слайд 4</vt:lpstr>
      <vt:lpstr>Слайд 5</vt:lpstr>
      <vt:lpstr>Слайд 6</vt:lpstr>
      <vt:lpstr>Слайд 7</vt:lpstr>
      <vt:lpstr>Слайд 8</vt:lpstr>
      <vt:lpstr>Слайд 9</vt:lpstr>
      <vt:lpstr>Слайд 10</vt:lpstr>
      <vt:lpstr>Слайд 11</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Choose your profession:</dc:title>
  <dc:creator>User</dc:creator>
  <cp:lastModifiedBy>1</cp:lastModifiedBy>
  <cp:revision>7</cp:revision>
  <dcterms:created xsi:type="dcterms:W3CDTF">2019-11-24T21:59:48Z</dcterms:created>
  <dcterms:modified xsi:type="dcterms:W3CDTF">2022-05-17T13:19:09Z</dcterms:modified>
</cp:coreProperties>
</file>