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292" r:id="rId4"/>
    <p:sldId id="268" r:id="rId5"/>
    <p:sldId id="265" r:id="rId6"/>
    <p:sldId id="299" r:id="rId7"/>
    <p:sldId id="267" r:id="rId8"/>
    <p:sldId id="293" r:id="rId9"/>
    <p:sldId id="294" r:id="rId10"/>
    <p:sldId id="295" r:id="rId11"/>
    <p:sldId id="296" r:id="rId12"/>
    <p:sldId id="297" r:id="rId13"/>
    <p:sldId id="298" r:id="rId14"/>
    <p:sldId id="271" r:id="rId15"/>
    <p:sldId id="272" r:id="rId16"/>
    <p:sldId id="274" r:id="rId17"/>
    <p:sldId id="276" r:id="rId18"/>
    <p:sldId id="275" r:id="rId19"/>
    <p:sldId id="302" r:id="rId20"/>
    <p:sldId id="277" r:id="rId21"/>
    <p:sldId id="279" r:id="rId22"/>
    <p:sldId id="300" r:id="rId23"/>
    <p:sldId id="278" r:id="rId24"/>
    <p:sldId id="284" r:id="rId25"/>
    <p:sldId id="282" r:id="rId26"/>
    <p:sldId id="280" r:id="rId27"/>
    <p:sldId id="287" r:id="rId28"/>
    <p:sldId id="281" r:id="rId29"/>
    <p:sldId id="288" r:id="rId30"/>
    <p:sldId id="285" r:id="rId31"/>
    <p:sldId id="264" r:id="rId32"/>
    <p:sldId id="291" r:id="rId33"/>
    <p:sldId id="263" r:id="rId34"/>
    <p:sldId id="304" r:id="rId35"/>
    <p:sldId id="260" r:id="rId36"/>
    <p:sldId id="289" r:id="rId37"/>
    <p:sldId id="261" r:id="rId38"/>
    <p:sldId id="26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628D10-9521-4360-AAF8-1D3D73709C9C}" type="doc">
      <dgm:prSet loTypeId="urn:microsoft.com/office/officeart/2005/8/layout/hierarchy1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CD45A6D-95BC-40D0-94C2-2679429EB98C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Пятиборье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1FF5B7-8196-489A-A3A6-C51DEC39A991}" type="parTrans" cxnId="{3554671B-D84C-4498-8BC1-B001CE1A17D8}">
      <dgm:prSet/>
      <dgm:spPr/>
      <dgm:t>
        <a:bodyPr/>
        <a:lstStyle/>
        <a:p>
          <a:endParaRPr lang="ru-RU"/>
        </a:p>
      </dgm:t>
    </dgm:pt>
    <dgm:pt modelId="{4338F13D-3F64-4810-A97A-76244E91D72B}" type="sibTrans" cxnId="{3554671B-D84C-4498-8BC1-B001CE1A17D8}">
      <dgm:prSet/>
      <dgm:spPr/>
      <dgm:t>
        <a:bodyPr/>
        <a:lstStyle/>
        <a:p>
          <a:endParaRPr lang="ru-RU"/>
        </a:p>
      </dgm:t>
    </dgm:pt>
    <dgm:pt modelId="{86574331-1715-47FD-BAE0-E141D725CB59}">
      <dgm:prSet phldrT="[Текст]"/>
      <dgm:spPr/>
      <dgm:t>
        <a:bodyPr/>
        <a:lstStyle/>
        <a:p>
          <a:r>
            <a:rPr lang="ru-RU" b="1" dirty="0" smtClean="0"/>
            <a:t>Бег</a:t>
          </a:r>
          <a:endParaRPr lang="ru-RU" b="1" dirty="0"/>
        </a:p>
      </dgm:t>
    </dgm:pt>
    <dgm:pt modelId="{908E2ACE-FAEC-4369-8DF0-0D2D50B8798A}" type="parTrans" cxnId="{5FD753E8-CE39-4CB6-A8A1-04389A33414C}">
      <dgm:prSet/>
      <dgm:spPr/>
      <dgm:t>
        <a:bodyPr/>
        <a:lstStyle/>
        <a:p>
          <a:endParaRPr lang="ru-RU"/>
        </a:p>
      </dgm:t>
    </dgm:pt>
    <dgm:pt modelId="{2F48B8E6-9221-4DB4-8B6A-89497DB225A0}" type="sibTrans" cxnId="{5FD753E8-CE39-4CB6-A8A1-04389A33414C}">
      <dgm:prSet/>
      <dgm:spPr/>
      <dgm:t>
        <a:bodyPr/>
        <a:lstStyle/>
        <a:p>
          <a:endParaRPr lang="ru-RU"/>
        </a:p>
      </dgm:t>
    </dgm:pt>
    <dgm:pt modelId="{72174A9F-EFCC-4F12-966E-1B6885A4A9B7}">
      <dgm:prSet phldrT="[Текст]"/>
      <dgm:spPr/>
      <dgm:t>
        <a:bodyPr/>
        <a:lstStyle/>
        <a:p>
          <a:r>
            <a:rPr lang="ru-RU" b="1" dirty="0" smtClean="0"/>
            <a:t>Прыжки в длину</a:t>
          </a:r>
          <a:endParaRPr lang="ru-RU" b="1" dirty="0"/>
        </a:p>
      </dgm:t>
    </dgm:pt>
    <dgm:pt modelId="{2A2E3613-E332-43AA-A1E4-597E9B2CD097}" type="parTrans" cxnId="{6B978BFB-21AF-46F1-9492-62F0ED1B34EF}">
      <dgm:prSet/>
      <dgm:spPr/>
      <dgm:t>
        <a:bodyPr/>
        <a:lstStyle/>
        <a:p>
          <a:endParaRPr lang="ru-RU"/>
        </a:p>
      </dgm:t>
    </dgm:pt>
    <dgm:pt modelId="{6BF97697-5C1C-404C-8FDB-5E8B32FD685D}" type="sibTrans" cxnId="{6B978BFB-21AF-46F1-9492-62F0ED1B34EF}">
      <dgm:prSet/>
      <dgm:spPr/>
      <dgm:t>
        <a:bodyPr/>
        <a:lstStyle/>
        <a:p>
          <a:endParaRPr lang="ru-RU"/>
        </a:p>
      </dgm:t>
    </dgm:pt>
    <dgm:pt modelId="{A8E948EA-D756-44C3-8FF9-52B309A0451B}">
      <dgm:prSet phldrT="[Текст]"/>
      <dgm:spPr/>
      <dgm:t>
        <a:bodyPr/>
        <a:lstStyle/>
        <a:p>
          <a:r>
            <a:rPr lang="ru-RU" b="1" dirty="0" smtClean="0"/>
            <a:t>Метание копья</a:t>
          </a:r>
          <a:endParaRPr lang="ru-RU" b="1" dirty="0"/>
        </a:p>
      </dgm:t>
    </dgm:pt>
    <dgm:pt modelId="{E0542937-1307-4FA5-AB82-93625027C784}" type="parTrans" cxnId="{03A6062E-0DC9-41EE-8F7C-AA929826AA5A}">
      <dgm:prSet/>
      <dgm:spPr/>
      <dgm:t>
        <a:bodyPr/>
        <a:lstStyle/>
        <a:p>
          <a:endParaRPr lang="ru-RU"/>
        </a:p>
      </dgm:t>
    </dgm:pt>
    <dgm:pt modelId="{BBD10BB1-9148-44CB-9CC7-A22EC1A829B5}" type="sibTrans" cxnId="{03A6062E-0DC9-41EE-8F7C-AA929826AA5A}">
      <dgm:prSet/>
      <dgm:spPr/>
      <dgm:t>
        <a:bodyPr/>
        <a:lstStyle/>
        <a:p>
          <a:endParaRPr lang="ru-RU"/>
        </a:p>
      </dgm:t>
    </dgm:pt>
    <dgm:pt modelId="{550CC250-2A29-412A-A937-27028710E353}">
      <dgm:prSet phldrT="[Текст]"/>
      <dgm:spPr/>
      <dgm:t>
        <a:bodyPr/>
        <a:lstStyle/>
        <a:p>
          <a:r>
            <a:rPr lang="ru-RU" b="1" dirty="0" smtClean="0"/>
            <a:t>Метание диска</a:t>
          </a:r>
          <a:endParaRPr lang="ru-RU" b="1" dirty="0"/>
        </a:p>
      </dgm:t>
    </dgm:pt>
    <dgm:pt modelId="{DFFE55BD-AF6D-437D-82A9-FC0F693084BD}" type="parTrans" cxnId="{A9F0FAC4-AD51-4910-9BC1-5EDBCB5EEB3A}">
      <dgm:prSet/>
      <dgm:spPr/>
      <dgm:t>
        <a:bodyPr/>
        <a:lstStyle/>
        <a:p>
          <a:endParaRPr lang="ru-RU"/>
        </a:p>
      </dgm:t>
    </dgm:pt>
    <dgm:pt modelId="{2B2767AD-7003-40F3-BBFC-7EFB865DFC05}" type="sibTrans" cxnId="{A9F0FAC4-AD51-4910-9BC1-5EDBCB5EEB3A}">
      <dgm:prSet/>
      <dgm:spPr/>
      <dgm:t>
        <a:bodyPr/>
        <a:lstStyle/>
        <a:p>
          <a:endParaRPr lang="ru-RU"/>
        </a:p>
      </dgm:t>
    </dgm:pt>
    <dgm:pt modelId="{D693655F-767D-4085-AD15-ADCEA1DF064D}">
      <dgm:prSet phldrT="[Текст]"/>
      <dgm:spPr/>
      <dgm:t>
        <a:bodyPr/>
        <a:lstStyle/>
        <a:p>
          <a:r>
            <a:rPr lang="ru-RU" b="1" dirty="0" smtClean="0"/>
            <a:t>Борьба</a:t>
          </a:r>
          <a:endParaRPr lang="ru-RU" b="1" dirty="0"/>
        </a:p>
      </dgm:t>
    </dgm:pt>
    <dgm:pt modelId="{30504B08-1016-4BB9-97BE-E3AB3C8D7934}" type="parTrans" cxnId="{B7AEFF89-BA56-4886-9A03-8FB3C785735E}">
      <dgm:prSet/>
      <dgm:spPr/>
      <dgm:t>
        <a:bodyPr/>
        <a:lstStyle/>
        <a:p>
          <a:endParaRPr lang="ru-RU"/>
        </a:p>
      </dgm:t>
    </dgm:pt>
    <dgm:pt modelId="{9C2CF848-CCAC-4032-A09A-E06FAD395512}" type="sibTrans" cxnId="{B7AEFF89-BA56-4886-9A03-8FB3C785735E}">
      <dgm:prSet/>
      <dgm:spPr/>
      <dgm:t>
        <a:bodyPr/>
        <a:lstStyle/>
        <a:p>
          <a:endParaRPr lang="ru-RU"/>
        </a:p>
      </dgm:t>
    </dgm:pt>
    <dgm:pt modelId="{A12F25E7-6085-4A9A-A22C-965817D06F2B}" type="pres">
      <dgm:prSet presAssocID="{3E628D10-9521-4360-AAF8-1D3D73709C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576346-E918-4F39-BA8C-5B99719BD966}" type="pres">
      <dgm:prSet presAssocID="{ACD45A6D-95BC-40D0-94C2-2679429EB98C}" presName="hierRoot1" presStyleCnt="0"/>
      <dgm:spPr/>
    </dgm:pt>
    <dgm:pt modelId="{0B0BA83C-61F1-4658-A9FE-CA242B402C06}" type="pres">
      <dgm:prSet presAssocID="{ACD45A6D-95BC-40D0-94C2-2679429EB98C}" presName="composite" presStyleCnt="0"/>
      <dgm:spPr/>
    </dgm:pt>
    <dgm:pt modelId="{4A8A8E10-D3FE-4DB6-83EE-D6664F0F3C23}" type="pres">
      <dgm:prSet presAssocID="{ACD45A6D-95BC-40D0-94C2-2679429EB98C}" presName="background" presStyleLbl="node0" presStyleIdx="0" presStyleCnt="1"/>
      <dgm:spPr/>
    </dgm:pt>
    <dgm:pt modelId="{D53CA7A3-DBCF-4AFF-B046-98A7ECC3B2C8}" type="pres">
      <dgm:prSet presAssocID="{ACD45A6D-95BC-40D0-94C2-2679429EB98C}" presName="text" presStyleLbl="fgAcc0" presStyleIdx="0" presStyleCnt="1" custScaleX="142452" custLinFactNeighborX="15802" custLinFactNeighborY="-12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2F0E5A-6721-4194-95AD-86216296AF98}" type="pres">
      <dgm:prSet presAssocID="{ACD45A6D-95BC-40D0-94C2-2679429EB98C}" presName="hierChild2" presStyleCnt="0"/>
      <dgm:spPr/>
    </dgm:pt>
    <dgm:pt modelId="{BA9CEB12-EBF2-4D0A-AD9B-DC7B3C101D8B}" type="pres">
      <dgm:prSet presAssocID="{908E2ACE-FAEC-4369-8DF0-0D2D50B8798A}" presName="Name10" presStyleLbl="parChTrans1D2" presStyleIdx="0" presStyleCnt="5"/>
      <dgm:spPr/>
      <dgm:t>
        <a:bodyPr/>
        <a:lstStyle/>
        <a:p>
          <a:endParaRPr lang="ru-RU"/>
        </a:p>
      </dgm:t>
    </dgm:pt>
    <dgm:pt modelId="{52FD0410-08CE-46B3-832A-5EC54FA4F9F2}" type="pres">
      <dgm:prSet presAssocID="{86574331-1715-47FD-BAE0-E141D725CB59}" presName="hierRoot2" presStyleCnt="0"/>
      <dgm:spPr/>
    </dgm:pt>
    <dgm:pt modelId="{299AFAAD-306F-4E68-9683-E1F60BEC6B1C}" type="pres">
      <dgm:prSet presAssocID="{86574331-1715-47FD-BAE0-E141D725CB59}" presName="composite2" presStyleCnt="0"/>
      <dgm:spPr/>
    </dgm:pt>
    <dgm:pt modelId="{8CFDF869-4FFD-4F57-85B5-6459D3344EE1}" type="pres">
      <dgm:prSet presAssocID="{86574331-1715-47FD-BAE0-E141D725CB59}" presName="background2" presStyleLbl="node2" presStyleIdx="0" presStyleCnt="5"/>
      <dgm:spPr/>
    </dgm:pt>
    <dgm:pt modelId="{549945EF-0CC8-452F-ACE4-461CF42E980C}" type="pres">
      <dgm:prSet presAssocID="{86574331-1715-47FD-BAE0-E141D725CB59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2AE54C-5F44-40DD-A49C-881DB426626F}" type="pres">
      <dgm:prSet presAssocID="{86574331-1715-47FD-BAE0-E141D725CB59}" presName="hierChild3" presStyleCnt="0"/>
      <dgm:spPr/>
    </dgm:pt>
    <dgm:pt modelId="{23070702-B1F2-462B-B16F-30CDD642F1F3}" type="pres">
      <dgm:prSet presAssocID="{2A2E3613-E332-43AA-A1E4-597E9B2CD097}" presName="Name10" presStyleLbl="parChTrans1D2" presStyleIdx="1" presStyleCnt="5"/>
      <dgm:spPr/>
      <dgm:t>
        <a:bodyPr/>
        <a:lstStyle/>
        <a:p>
          <a:endParaRPr lang="ru-RU"/>
        </a:p>
      </dgm:t>
    </dgm:pt>
    <dgm:pt modelId="{DFAB730D-4693-46C3-BB95-EE86A863AEE4}" type="pres">
      <dgm:prSet presAssocID="{72174A9F-EFCC-4F12-966E-1B6885A4A9B7}" presName="hierRoot2" presStyleCnt="0"/>
      <dgm:spPr/>
    </dgm:pt>
    <dgm:pt modelId="{187519C9-45D8-4179-B68E-292989784246}" type="pres">
      <dgm:prSet presAssocID="{72174A9F-EFCC-4F12-966E-1B6885A4A9B7}" presName="composite2" presStyleCnt="0"/>
      <dgm:spPr/>
    </dgm:pt>
    <dgm:pt modelId="{26D5E963-2B22-44C0-B403-3ED07A78227F}" type="pres">
      <dgm:prSet presAssocID="{72174A9F-EFCC-4F12-966E-1B6885A4A9B7}" presName="background2" presStyleLbl="node2" presStyleIdx="1" presStyleCnt="5"/>
      <dgm:spPr/>
    </dgm:pt>
    <dgm:pt modelId="{E0550ECF-4646-4D55-ACF7-C890EFB8655C}" type="pres">
      <dgm:prSet presAssocID="{72174A9F-EFCC-4F12-966E-1B6885A4A9B7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A852A4-779F-4142-A611-31C6B51D5894}" type="pres">
      <dgm:prSet presAssocID="{72174A9F-EFCC-4F12-966E-1B6885A4A9B7}" presName="hierChild3" presStyleCnt="0"/>
      <dgm:spPr/>
    </dgm:pt>
    <dgm:pt modelId="{A771EAE1-663E-4E12-90BE-6B78D2129153}" type="pres">
      <dgm:prSet presAssocID="{E0542937-1307-4FA5-AB82-93625027C784}" presName="Name10" presStyleLbl="parChTrans1D2" presStyleIdx="2" presStyleCnt="5"/>
      <dgm:spPr/>
      <dgm:t>
        <a:bodyPr/>
        <a:lstStyle/>
        <a:p>
          <a:endParaRPr lang="ru-RU"/>
        </a:p>
      </dgm:t>
    </dgm:pt>
    <dgm:pt modelId="{2B296647-B2A8-4FF8-8932-FD391767D34A}" type="pres">
      <dgm:prSet presAssocID="{A8E948EA-D756-44C3-8FF9-52B309A0451B}" presName="hierRoot2" presStyleCnt="0"/>
      <dgm:spPr/>
    </dgm:pt>
    <dgm:pt modelId="{7BC4DF06-E2DB-4684-92CC-801872422956}" type="pres">
      <dgm:prSet presAssocID="{A8E948EA-D756-44C3-8FF9-52B309A0451B}" presName="composite2" presStyleCnt="0"/>
      <dgm:spPr/>
    </dgm:pt>
    <dgm:pt modelId="{154F60AA-3F6B-425C-9090-54B56B9AF985}" type="pres">
      <dgm:prSet presAssocID="{A8E948EA-D756-44C3-8FF9-52B309A0451B}" presName="background2" presStyleLbl="node2" presStyleIdx="2" presStyleCnt="5"/>
      <dgm:spPr/>
    </dgm:pt>
    <dgm:pt modelId="{99A7B45F-497C-442A-A03C-B86978CE91B7}" type="pres">
      <dgm:prSet presAssocID="{A8E948EA-D756-44C3-8FF9-52B309A0451B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EA1F0B-F9E9-4096-A304-337804D20807}" type="pres">
      <dgm:prSet presAssocID="{A8E948EA-D756-44C3-8FF9-52B309A0451B}" presName="hierChild3" presStyleCnt="0"/>
      <dgm:spPr/>
    </dgm:pt>
    <dgm:pt modelId="{A9E8D768-4780-4F5D-A3D3-C290B4630439}" type="pres">
      <dgm:prSet presAssocID="{DFFE55BD-AF6D-437D-82A9-FC0F693084BD}" presName="Name10" presStyleLbl="parChTrans1D2" presStyleIdx="3" presStyleCnt="5"/>
      <dgm:spPr/>
      <dgm:t>
        <a:bodyPr/>
        <a:lstStyle/>
        <a:p>
          <a:endParaRPr lang="ru-RU"/>
        </a:p>
      </dgm:t>
    </dgm:pt>
    <dgm:pt modelId="{F6826A29-7D00-4E81-8108-D63148577BEB}" type="pres">
      <dgm:prSet presAssocID="{550CC250-2A29-412A-A937-27028710E353}" presName="hierRoot2" presStyleCnt="0"/>
      <dgm:spPr/>
    </dgm:pt>
    <dgm:pt modelId="{55EC2D3F-57CA-4008-96AD-146F763F1CEA}" type="pres">
      <dgm:prSet presAssocID="{550CC250-2A29-412A-A937-27028710E353}" presName="composite2" presStyleCnt="0"/>
      <dgm:spPr/>
    </dgm:pt>
    <dgm:pt modelId="{414DD574-B221-4E0D-B09A-057DB4712900}" type="pres">
      <dgm:prSet presAssocID="{550CC250-2A29-412A-A937-27028710E353}" presName="background2" presStyleLbl="node2" presStyleIdx="3" presStyleCnt="5"/>
      <dgm:spPr/>
    </dgm:pt>
    <dgm:pt modelId="{6DF6EA4A-E6EB-43C8-B474-0693DBCFB041}" type="pres">
      <dgm:prSet presAssocID="{550CC250-2A29-412A-A937-27028710E353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C599B2-E39D-4F55-8737-2C36A3C74CE5}" type="pres">
      <dgm:prSet presAssocID="{550CC250-2A29-412A-A937-27028710E353}" presName="hierChild3" presStyleCnt="0"/>
      <dgm:spPr/>
    </dgm:pt>
    <dgm:pt modelId="{AE517BE6-894C-4E2F-8393-D0A292FA1022}" type="pres">
      <dgm:prSet presAssocID="{30504B08-1016-4BB9-97BE-E3AB3C8D7934}" presName="Name10" presStyleLbl="parChTrans1D2" presStyleIdx="4" presStyleCnt="5"/>
      <dgm:spPr/>
      <dgm:t>
        <a:bodyPr/>
        <a:lstStyle/>
        <a:p>
          <a:endParaRPr lang="ru-RU"/>
        </a:p>
      </dgm:t>
    </dgm:pt>
    <dgm:pt modelId="{A826BAF8-5B52-484E-A490-65C309D109EE}" type="pres">
      <dgm:prSet presAssocID="{D693655F-767D-4085-AD15-ADCEA1DF064D}" presName="hierRoot2" presStyleCnt="0"/>
      <dgm:spPr/>
    </dgm:pt>
    <dgm:pt modelId="{82DBC818-A949-4A05-B0E2-5A9DFF36A411}" type="pres">
      <dgm:prSet presAssocID="{D693655F-767D-4085-AD15-ADCEA1DF064D}" presName="composite2" presStyleCnt="0"/>
      <dgm:spPr/>
    </dgm:pt>
    <dgm:pt modelId="{7E8E4068-ACF8-453E-A58A-559FF877961C}" type="pres">
      <dgm:prSet presAssocID="{D693655F-767D-4085-AD15-ADCEA1DF064D}" presName="background2" presStyleLbl="node2" presStyleIdx="4" presStyleCnt="5"/>
      <dgm:spPr/>
    </dgm:pt>
    <dgm:pt modelId="{500D29FF-FBD8-46B4-B0C4-DD5993A93A1F}" type="pres">
      <dgm:prSet presAssocID="{D693655F-767D-4085-AD15-ADCEA1DF064D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D0D567-E05A-43F8-A415-428FE6C65092}" type="pres">
      <dgm:prSet presAssocID="{D693655F-767D-4085-AD15-ADCEA1DF064D}" presName="hierChild3" presStyleCnt="0"/>
      <dgm:spPr/>
    </dgm:pt>
  </dgm:ptLst>
  <dgm:cxnLst>
    <dgm:cxn modelId="{81BD0F3D-9181-43DA-ABD0-1EF792EE836C}" type="presOf" srcId="{86574331-1715-47FD-BAE0-E141D725CB59}" destId="{549945EF-0CC8-452F-ACE4-461CF42E980C}" srcOrd="0" destOrd="0" presId="urn:microsoft.com/office/officeart/2005/8/layout/hierarchy1"/>
    <dgm:cxn modelId="{03A6062E-0DC9-41EE-8F7C-AA929826AA5A}" srcId="{ACD45A6D-95BC-40D0-94C2-2679429EB98C}" destId="{A8E948EA-D756-44C3-8FF9-52B309A0451B}" srcOrd="2" destOrd="0" parTransId="{E0542937-1307-4FA5-AB82-93625027C784}" sibTransId="{BBD10BB1-9148-44CB-9CC7-A22EC1A829B5}"/>
    <dgm:cxn modelId="{2C1A22F5-5C38-4996-8E1B-2E2F1BC14397}" type="presOf" srcId="{DFFE55BD-AF6D-437D-82A9-FC0F693084BD}" destId="{A9E8D768-4780-4F5D-A3D3-C290B4630439}" srcOrd="0" destOrd="0" presId="urn:microsoft.com/office/officeart/2005/8/layout/hierarchy1"/>
    <dgm:cxn modelId="{5FD753E8-CE39-4CB6-A8A1-04389A33414C}" srcId="{ACD45A6D-95BC-40D0-94C2-2679429EB98C}" destId="{86574331-1715-47FD-BAE0-E141D725CB59}" srcOrd="0" destOrd="0" parTransId="{908E2ACE-FAEC-4369-8DF0-0D2D50B8798A}" sibTransId="{2F48B8E6-9221-4DB4-8B6A-89497DB225A0}"/>
    <dgm:cxn modelId="{97EF725D-7A3A-4B82-85BA-61BC2E2DAC71}" type="presOf" srcId="{550CC250-2A29-412A-A937-27028710E353}" destId="{6DF6EA4A-E6EB-43C8-B474-0693DBCFB041}" srcOrd="0" destOrd="0" presId="urn:microsoft.com/office/officeart/2005/8/layout/hierarchy1"/>
    <dgm:cxn modelId="{BBF04FC7-CA50-4583-B7A5-89980986CBF4}" type="presOf" srcId="{3E628D10-9521-4360-AAF8-1D3D73709C9C}" destId="{A12F25E7-6085-4A9A-A22C-965817D06F2B}" srcOrd="0" destOrd="0" presId="urn:microsoft.com/office/officeart/2005/8/layout/hierarchy1"/>
    <dgm:cxn modelId="{3554671B-D84C-4498-8BC1-B001CE1A17D8}" srcId="{3E628D10-9521-4360-AAF8-1D3D73709C9C}" destId="{ACD45A6D-95BC-40D0-94C2-2679429EB98C}" srcOrd="0" destOrd="0" parTransId="{9D1FF5B7-8196-489A-A3A6-C51DEC39A991}" sibTransId="{4338F13D-3F64-4810-A97A-76244E91D72B}"/>
    <dgm:cxn modelId="{22DE8F60-9206-4875-9E00-9B1084AE2A31}" type="presOf" srcId="{908E2ACE-FAEC-4369-8DF0-0D2D50B8798A}" destId="{BA9CEB12-EBF2-4D0A-AD9B-DC7B3C101D8B}" srcOrd="0" destOrd="0" presId="urn:microsoft.com/office/officeart/2005/8/layout/hierarchy1"/>
    <dgm:cxn modelId="{F08846F9-4067-4255-AA43-0D731BA21065}" type="presOf" srcId="{2A2E3613-E332-43AA-A1E4-597E9B2CD097}" destId="{23070702-B1F2-462B-B16F-30CDD642F1F3}" srcOrd="0" destOrd="0" presId="urn:microsoft.com/office/officeart/2005/8/layout/hierarchy1"/>
    <dgm:cxn modelId="{F7F55CD9-542C-4691-8523-A5D3F4B04873}" type="presOf" srcId="{ACD45A6D-95BC-40D0-94C2-2679429EB98C}" destId="{D53CA7A3-DBCF-4AFF-B046-98A7ECC3B2C8}" srcOrd="0" destOrd="0" presId="urn:microsoft.com/office/officeart/2005/8/layout/hierarchy1"/>
    <dgm:cxn modelId="{A9F0FAC4-AD51-4910-9BC1-5EDBCB5EEB3A}" srcId="{ACD45A6D-95BC-40D0-94C2-2679429EB98C}" destId="{550CC250-2A29-412A-A937-27028710E353}" srcOrd="3" destOrd="0" parTransId="{DFFE55BD-AF6D-437D-82A9-FC0F693084BD}" sibTransId="{2B2767AD-7003-40F3-BBFC-7EFB865DFC05}"/>
    <dgm:cxn modelId="{687E8941-D3EB-497E-8555-556B8EC934C8}" type="presOf" srcId="{A8E948EA-D756-44C3-8FF9-52B309A0451B}" destId="{99A7B45F-497C-442A-A03C-B86978CE91B7}" srcOrd="0" destOrd="0" presId="urn:microsoft.com/office/officeart/2005/8/layout/hierarchy1"/>
    <dgm:cxn modelId="{6B978BFB-21AF-46F1-9492-62F0ED1B34EF}" srcId="{ACD45A6D-95BC-40D0-94C2-2679429EB98C}" destId="{72174A9F-EFCC-4F12-966E-1B6885A4A9B7}" srcOrd="1" destOrd="0" parTransId="{2A2E3613-E332-43AA-A1E4-597E9B2CD097}" sibTransId="{6BF97697-5C1C-404C-8FDB-5E8B32FD685D}"/>
    <dgm:cxn modelId="{DDA1F117-7997-44F8-8801-762808A1D85B}" type="presOf" srcId="{E0542937-1307-4FA5-AB82-93625027C784}" destId="{A771EAE1-663E-4E12-90BE-6B78D2129153}" srcOrd="0" destOrd="0" presId="urn:microsoft.com/office/officeart/2005/8/layout/hierarchy1"/>
    <dgm:cxn modelId="{EC3A76D1-615E-4DA6-B67D-AD6CEE063C67}" type="presOf" srcId="{72174A9F-EFCC-4F12-966E-1B6885A4A9B7}" destId="{E0550ECF-4646-4D55-ACF7-C890EFB8655C}" srcOrd="0" destOrd="0" presId="urn:microsoft.com/office/officeart/2005/8/layout/hierarchy1"/>
    <dgm:cxn modelId="{F6A482AC-2C1F-4433-BB62-3FB1195DB8DA}" type="presOf" srcId="{D693655F-767D-4085-AD15-ADCEA1DF064D}" destId="{500D29FF-FBD8-46B4-B0C4-DD5993A93A1F}" srcOrd="0" destOrd="0" presId="urn:microsoft.com/office/officeart/2005/8/layout/hierarchy1"/>
    <dgm:cxn modelId="{AD08F065-E625-4B22-872A-4079145AFE54}" type="presOf" srcId="{30504B08-1016-4BB9-97BE-E3AB3C8D7934}" destId="{AE517BE6-894C-4E2F-8393-D0A292FA1022}" srcOrd="0" destOrd="0" presId="urn:microsoft.com/office/officeart/2005/8/layout/hierarchy1"/>
    <dgm:cxn modelId="{B7AEFF89-BA56-4886-9A03-8FB3C785735E}" srcId="{ACD45A6D-95BC-40D0-94C2-2679429EB98C}" destId="{D693655F-767D-4085-AD15-ADCEA1DF064D}" srcOrd="4" destOrd="0" parTransId="{30504B08-1016-4BB9-97BE-E3AB3C8D7934}" sibTransId="{9C2CF848-CCAC-4032-A09A-E06FAD395512}"/>
    <dgm:cxn modelId="{A2B0D454-439B-41D5-9938-D786996F7E71}" type="presParOf" srcId="{A12F25E7-6085-4A9A-A22C-965817D06F2B}" destId="{8B576346-E918-4F39-BA8C-5B99719BD966}" srcOrd="0" destOrd="0" presId="urn:microsoft.com/office/officeart/2005/8/layout/hierarchy1"/>
    <dgm:cxn modelId="{18FEBE12-D521-4B6A-8797-08FDB5536543}" type="presParOf" srcId="{8B576346-E918-4F39-BA8C-5B99719BD966}" destId="{0B0BA83C-61F1-4658-A9FE-CA242B402C06}" srcOrd="0" destOrd="0" presId="urn:microsoft.com/office/officeart/2005/8/layout/hierarchy1"/>
    <dgm:cxn modelId="{6A37C9F9-BD68-4135-B8D5-5B6B93617DC3}" type="presParOf" srcId="{0B0BA83C-61F1-4658-A9FE-CA242B402C06}" destId="{4A8A8E10-D3FE-4DB6-83EE-D6664F0F3C23}" srcOrd="0" destOrd="0" presId="urn:microsoft.com/office/officeart/2005/8/layout/hierarchy1"/>
    <dgm:cxn modelId="{BE5780EB-E303-4213-8229-0DFAEE8187E1}" type="presParOf" srcId="{0B0BA83C-61F1-4658-A9FE-CA242B402C06}" destId="{D53CA7A3-DBCF-4AFF-B046-98A7ECC3B2C8}" srcOrd="1" destOrd="0" presId="urn:microsoft.com/office/officeart/2005/8/layout/hierarchy1"/>
    <dgm:cxn modelId="{71223C65-FCE6-4543-89D3-D705DF21E9F0}" type="presParOf" srcId="{8B576346-E918-4F39-BA8C-5B99719BD966}" destId="{D32F0E5A-6721-4194-95AD-86216296AF98}" srcOrd="1" destOrd="0" presId="urn:microsoft.com/office/officeart/2005/8/layout/hierarchy1"/>
    <dgm:cxn modelId="{6CCAAFA7-2C12-4B1D-92F3-C98BE9564D19}" type="presParOf" srcId="{D32F0E5A-6721-4194-95AD-86216296AF98}" destId="{BA9CEB12-EBF2-4D0A-AD9B-DC7B3C101D8B}" srcOrd="0" destOrd="0" presId="urn:microsoft.com/office/officeart/2005/8/layout/hierarchy1"/>
    <dgm:cxn modelId="{E55BE781-6F7B-4931-BDCE-37C6F68BEF55}" type="presParOf" srcId="{D32F0E5A-6721-4194-95AD-86216296AF98}" destId="{52FD0410-08CE-46B3-832A-5EC54FA4F9F2}" srcOrd="1" destOrd="0" presId="urn:microsoft.com/office/officeart/2005/8/layout/hierarchy1"/>
    <dgm:cxn modelId="{922DB55F-7A24-450A-BD8B-C982405287D5}" type="presParOf" srcId="{52FD0410-08CE-46B3-832A-5EC54FA4F9F2}" destId="{299AFAAD-306F-4E68-9683-E1F60BEC6B1C}" srcOrd="0" destOrd="0" presId="urn:microsoft.com/office/officeart/2005/8/layout/hierarchy1"/>
    <dgm:cxn modelId="{DEB16E6D-1B5D-41AF-824A-3C2283995460}" type="presParOf" srcId="{299AFAAD-306F-4E68-9683-E1F60BEC6B1C}" destId="{8CFDF869-4FFD-4F57-85B5-6459D3344EE1}" srcOrd="0" destOrd="0" presId="urn:microsoft.com/office/officeart/2005/8/layout/hierarchy1"/>
    <dgm:cxn modelId="{2795E702-1775-4B98-BA1C-AE9D1EFCBF30}" type="presParOf" srcId="{299AFAAD-306F-4E68-9683-E1F60BEC6B1C}" destId="{549945EF-0CC8-452F-ACE4-461CF42E980C}" srcOrd="1" destOrd="0" presId="urn:microsoft.com/office/officeart/2005/8/layout/hierarchy1"/>
    <dgm:cxn modelId="{BAB92587-7EF3-4332-937A-2016D2C226D0}" type="presParOf" srcId="{52FD0410-08CE-46B3-832A-5EC54FA4F9F2}" destId="{292AE54C-5F44-40DD-A49C-881DB426626F}" srcOrd="1" destOrd="0" presId="urn:microsoft.com/office/officeart/2005/8/layout/hierarchy1"/>
    <dgm:cxn modelId="{5B745ED7-93D3-4B88-AC2F-91421EA58AD6}" type="presParOf" srcId="{D32F0E5A-6721-4194-95AD-86216296AF98}" destId="{23070702-B1F2-462B-B16F-30CDD642F1F3}" srcOrd="2" destOrd="0" presId="urn:microsoft.com/office/officeart/2005/8/layout/hierarchy1"/>
    <dgm:cxn modelId="{D7C61628-C58F-41D3-99D0-77315845C6FF}" type="presParOf" srcId="{D32F0E5A-6721-4194-95AD-86216296AF98}" destId="{DFAB730D-4693-46C3-BB95-EE86A863AEE4}" srcOrd="3" destOrd="0" presId="urn:microsoft.com/office/officeart/2005/8/layout/hierarchy1"/>
    <dgm:cxn modelId="{374231D4-F244-45FD-8E95-40A9C53DD85F}" type="presParOf" srcId="{DFAB730D-4693-46C3-BB95-EE86A863AEE4}" destId="{187519C9-45D8-4179-B68E-292989784246}" srcOrd="0" destOrd="0" presId="urn:microsoft.com/office/officeart/2005/8/layout/hierarchy1"/>
    <dgm:cxn modelId="{60C5CF2D-F55B-48F8-B448-C6DEE28F2767}" type="presParOf" srcId="{187519C9-45D8-4179-B68E-292989784246}" destId="{26D5E963-2B22-44C0-B403-3ED07A78227F}" srcOrd="0" destOrd="0" presId="urn:microsoft.com/office/officeart/2005/8/layout/hierarchy1"/>
    <dgm:cxn modelId="{019E6E48-86CA-4A58-804F-2BBCBA66AB5A}" type="presParOf" srcId="{187519C9-45D8-4179-B68E-292989784246}" destId="{E0550ECF-4646-4D55-ACF7-C890EFB8655C}" srcOrd="1" destOrd="0" presId="urn:microsoft.com/office/officeart/2005/8/layout/hierarchy1"/>
    <dgm:cxn modelId="{249987AE-9450-4F63-BD5C-E627EEB8182C}" type="presParOf" srcId="{DFAB730D-4693-46C3-BB95-EE86A863AEE4}" destId="{09A852A4-779F-4142-A611-31C6B51D5894}" srcOrd="1" destOrd="0" presId="urn:microsoft.com/office/officeart/2005/8/layout/hierarchy1"/>
    <dgm:cxn modelId="{134C9382-9F1C-4CCA-9F0B-240A42C74860}" type="presParOf" srcId="{D32F0E5A-6721-4194-95AD-86216296AF98}" destId="{A771EAE1-663E-4E12-90BE-6B78D2129153}" srcOrd="4" destOrd="0" presId="urn:microsoft.com/office/officeart/2005/8/layout/hierarchy1"/>
    <dgm:cxn modelId="{DA192E09-82F1-480F-BF41-9686EC5D3EAF}" type="presParOf" srcId="{D32F0E5A-6721-4194-95AD-86216296AF98}" destId="{2B296647-B2A8-4FF8-8932-FD391767D34A}" srcOrd="5" destOrd="0" presId="urn:microsoft.com/office/officeart/2005/8/layout/hierarchy1"/>
    <dgm:cxn modelId="{21384B4E-86FB-4392-B1F7-4BC705C4E60B}" type="presParOf" srcId="{2B296647-B2A8-4FF8-8932-FD391767D34A}" destId="{7BC4DF06-E2DB-4684-92CC-801872422956}" srcOrd="0" destOrd="0" presId="urn:microsoft.com/office/officeart/2005/8/layout/hierarchy1"/>
    <dgm:cxn modelId="{AB0B4595-593F-414E-BB16-BA89E1E05C4C}" type="presParOf" srcId="{7BC4DF06-E2DB-4684-92CC-801872422956}" destId="{154F60AA-3F6B-425C-9090-54B56B9AF985}" srcOrd="0" destOrd="0" presId="urn:microsoft.com/office/officeart/2005/8/layout/hierarchy1"/>
    <dgm:cxn modelId="{3D530EB8-162B-4769-A29F-A1A3092A968E}" type="presParOf" srcId="{7BC4DF06-E2DB-4684-92CC-801872422956}" destId="{99A7B45F-497C-442A-A03C-B86978CE91B7}" srcOrd="1" destOrd="0" presId="urn:microsoft.com/office/officeart/2005/8/layout/hierarchy1"/>
    <dgm:cxn modelId="{DD75D7D9-54F3-45D8-8F62-632229E5B60B}" type="presParOf" srcId="{2B296647-B2A8-4FF8-8932-FD391767D34A}" destId="{0CEA1F0B-F9E9-4096-A304-337804D20807}" srcOrd="1" destOrd="0" presId="urn:microsoft.com/office/officeart/2005/8/layout/hierarchy1"/>
    <dgm:cxn modelId="{58BB2473-1CAC-4248-B048-AF733163FE89}" type="presParOf" srcId="{D32F0E5A-6721-4194-95AD-86216296AF98}" destId="{A9E8D768-4780-4F5D-A3D3-C290B4630439}" srcOrd="6" destOrd="0" presId="urn:microsoft.com/office/officeart/2005/8/layout/hierarchy1"/>
    <dgm:cxn modelId="{2ECAF106-F8DD-4D4C-AE7E-9D6529427FC6}" type="presParOf" srcId="{D32F0E5A-6721-4194-95AD-86216296AF98}" destId="{F6826A29-7D00-4E81-8108-D63148577BEB}" srcOrd="7" destOrd="0" presId="urn:microsoft.com/office/officeart/2005/8/layout/hierarchy1"/>
    <dgm:cxn modelId="{65795184-EC6E-4E52-9A81-485C00991475}" type="presParOf" srcId="{F6826A29-7D00-4E81-8108-D63148577BEB}" destId="{55EC2D3F-57CA-4008-96AD-146F763F1CEA}" srcOrd="0" destOrd="0" presId="urn:microsoft.com/office/officeart/2005/8/layout/hierarchy1"/>
    <dgm:cxn modelId="{037CA9BA-C844-47D4-957A-CAF7CDB12580}" type="presParOf" srcId="{55EC2D3F-57CA-4008-96AD-146F763F1CEA}" destId="{414DD574-B221-4E0D-B09A-057DB4712900}" srcOrd="0" destOrd="0" presId="urn:microsoft.com/office/officeart/2005/8/layout/hierarchy1"/>
    <dgm:cxn modelId="{E27445A6-0FE3-49E8-8006-5ED972DC06B5}" type="presParOf" srcId="{55EC2D3F-57CA-4008-96AD-146F763F1CEA}" destId="{6DF6EA4A-E6EB-43C8-B474-0693DBCFB041}" srcOrd="1" destOrd="0" presId="urn:microsoft.com/office/officeart/2005/8/layout/hierarchy1"/>
    <dgm:cxn modelId="{62090F7A-8CF0-436C-8686-19FE8E520EC3}" type="presParOf" srcId="{F6826A29-7D00-4E81-8108-D63148577BEB}" destId="{4CC599B2-E39D-4F55-8737-2C36A3C74CE5}" srcOrd="1" destOrd="0" presId="urn:microsoft.com/office/officeart/2005/8/layout/hierarchy1"/>
    <dgm:cxn modelId="{DF133603-5A12-439E-82AE-8488826141E5}" type="presParOf" srcId="{D32F0E5A-6721-4194-95AD-86216296AF98}" destId="{AE517BE6-894C-4E2F-8393-D0A292FA1022}" srcOrd="8" destOrd="0" presId="urn:microsoft.com/office/officeart/2005/8/layout/hierarchy1"/>
    <dgm:cxn modelId="{317085CF-85BB-4C10-9EE8-26405A17C4FE}" type="presParOf" srcId="{D32F0E5A-6721-4194-95AD-86216296AF98}" destId="{A826BAF8-5B52-484E-A490-65C309D109EE}" srcOrd="9" destOrd="0" presId="urn:microsoft.com/office/officeart/2005/8/layout/hierarchy1"/>
    <dgm:cxn modelId="{52A7743C-264A-4600-B42F-1A90AC59936D}" type="presParOf" srcId="{A826BAF8-5B52-484E-A490-65C309D109EE}" destId="{82DBC818-A949-4A05-B0E2-5A9DFF36A411}" srcOrd="0" destOrd="0" presId="urn:microsoft.com/office/officeart/2005/8/layout/hierarchy1"/>
    <dgm:cxn modelId="{49C9F155-8CDD-4566-9A56-2768EABC39FB}" type="presParOf" srcId="{82DBC818-A949-4A05-B0E2-5A9DFF36A411}" destId="{7E8E4068-ACF8-453E-A58A-559FF877961C}" srcOrd="0" destOrd="0" presId="urn:microsoft.com/office/officeart/2005/8/layout/hierarchy1"/>
    <dgm:cxn modelId="{14F8D51D-9FC9-4944-B953-ED0C74ED92C3}" type="presParOf" srcId="{82DBC818-A949-4A05-B0E2-5A9DFF36A411}" destId="{500D29FF-FBD8-46B4-B0C4-DD5993A93A1F}" srcOrd="1" destOrd="0" presId="urn:microsoft.com/office/officeart/2005/8/layout/hierarchy1"/>
    <dgm:cxn modelId="{512AD4E9-CCD2-422C-AA48-38207B65E239}" type="presParOf" srcId="{A826BAF8-5B52-484E-A490-65C309D109EE}" destId="{1FD0D567-E05A-43F8-A415-428FE6C65092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13729-7D81-4019-9426-782C3F7A54F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3EA5F-9033-400A-A39E-B80328A7B2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Vesjolaja_zarjadka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0;&#1089;&#1090;&#1086;&#1088;&#1080;&#1103;%205\&#1054;&#1083;&#1080;&#1084;&#1087;&#1080;&#1081;&#1089;&#1082;&#1080;&#1077;%20&#1080;&#1075;&#1088;&#1099;%205%20&#1082;&#1083;\&#1084;&#1086;&#1076;&#1072;.mp3" TargetMode="External"/><Relationship Id="rId6" Type="http://schemas.openxmlformats.org/officeDocument/2006/relationships/image" Target="../media/image14.png"/><Relationship Id="rId5" Type="http://schemas.openxmlformats.org/officeDocument/2006/relationships/slide" Target="slide7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f.ppt-online.org/files/slide/q/QXmUFPiqYKwybsIM6v8TkSHA3DNnaZu2BpLG5E/slide-1.jpg"/>
          <p:cNvPicPr>
            <a:picLocks noGrp="1"/>
          </p:cNvPicPr>
          <p:nvPr>
            <p:ph idx="1"/>
          </p:nvPr>
        </p:nvPicPr>
        <p:blipFill>
          <a:blip r:embed="rId2"/>
          <a:srcRect l="6992" t="22391" r="5618" b="3999"/>
          <a:stretch>
            <a:fillRect/>
          </a:stretch>
        </p:blipFill>
        <p:spPr bwMode="auto">
          <a:xfrm>
            <a:off x="1000100" y="1000108"/>
            <a:ext cx="73581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grinfo.ru/wp-content/uploads/2015/02/GRT_Greece_schooling-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685804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pril-knows.ru/upload/medialibrary/7d5/7d5ac11a81793fb2312b1827e001954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14422"/>
            <a:ext cx="72152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46"/>
            <a:ext cx="692948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001024" y="5815584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Начало игр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 проведения - г.Олимпия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776 г до н.э.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первые Олимпийские игры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Олимпиада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состязания атлетов в честь богов.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Главное условие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между полисами.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длились 5 дней.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5d2660b712b.jpg"/>
          <p:cNvPicPr>
            <a:picLocks noChangeAspect="1"/>
          </p:cNvPicPr>
          <p:nvPr/>
        </p:nvPicPr>
        <p:blipFill>
          <a:blip r:embed="rId3" cstate="email"/>
          <a:srcRect t="20687"/>
          <a:stretch>
            <a:fillRect/>
          </a:stretch>
        </p:blipFill>
        <p:spPr>
          <a:xfrm>
            <a:off x="5643570" y="3429000"/>
            <a:ext cx="2973874" cy="321182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9620" y="5929330"/>
            <a:ext cx="714380" cy="756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500034" y="142852"/>
          <a:ext cx="725997" cy="1357298"/>
        </p:xfrm>
        <a:graphic>
          <a:graphicData uri="http://schemas.openxmlformats.org/presentationml/2006/ole">
            <p:oleObj spid="_x0000_s3073" name="PHOTO-PAINT" r:id="rId4" imgW="876190" imgH="171428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Начало игр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день – открытие Олимпиады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2, 3, 4 – дни соревнований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день – награждение победителей.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42910" y="357166"/>
          <a:ext cx="876300" cy="1638300"/>
        </p:xfrm>
        <a:graphic>
          <a:graphicData uri="http://schemas.openxmlformats.org/presentationml/2006/ole">
            <p:oleObj spid="_x0000_s2050" name="PHOTO-PAINT" r:id="rId3" imgW="876190" imgH="1714286" progId="">
              <p:embed/>
            </p:oleObj>
          </a:graphicData>
        </a:graphic>
      </p:graphicFrame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7858148" y="557214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Физкультминутка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554691" y="1600200"/>
            <a:ext cx="6034617" cy="4525963"/>
          </a:xfrm>
          <a:noFill/>
        </p:spPr>
      </p:pic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7929586" y="5643578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858148" y="3643314"/>
            <a:ext cx="1122369" cy="1122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– только граждане полисов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Атлет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участник соревнований</a:t>
            </a:r>
          </a:p>
        </p:txBody>
      </p:sp>
      <p:sp>
        <p:nvSpPr>
          <p:cNvPr id="4" name="AutoShape 13"/>
          <p:cNvSpPr>
            <a:spLocks noGrp="1" noChangeArrowheads="1"/>
          </p:cNvSpPr>
          <p:nvPr>
            <p:ph type="title"/>
          </p:nvPr>
        </p:nvSpPr>
        <p:spPr bwMode="auto"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соревнований </a:t>
            </a:r>
            <a:endParaRPr lang="ru-RU" sz="3200" b="1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1584" y="557214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13" descr="прыжки"/>
          <p:cNvPicPr>
            <a:picLocks noChangeAspect="1" noChangeArrowheads="1"/>
          </p:cNvPicPr>
          <p:nvPr/>
        </p:nvPicPr>
        <p:blipFill>
          <a:blip r:embed="rId6" cstate="email">
            <a:lum bright="-12000" contrast="12000"/>
          </a:blip>
          <a:srcRect/>
          <a:stretch>
            <a:fillRect/>
          </a:stretch>
        </p:blipFill>
        <p:spPr bwMode="auto">
          <a:xfrm>
            <a:off x="2571736" y="4357694"/>
            <a:ext cx="1785938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метание копья и диска"/>
          <p:cNvPicPr>
            <a:picLocks noChangeAspect="1" noChangeArrowheads="1"/>
          </p:cNvPicPr>
          <p:nvPr/>
        </p:nvPicPr>
        <p:blipFill>
          <a:blip r:embed="rId7" cstate="email">
            <a:lum bright="-10000" contrast="14000"/>
          </a:blip>
          <a:srcRect/>
          <a:stretch>
            <a:fillRect/>
          </a:stretch>
        </p:blipFill>
        <p:spPr bwMode="auto">
          <a:xfrm>
            <a:off x="4714876" y="4357694"/>
            <a:ext cx="2000264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борьба 2"/>
          <p:cNvPicPr>
            <a:picLocks noChangeAspect="1" noChangeArrowheads="1"/>
          </p:cNvPicPr>
          <p:nvPr/>
        </p:nvPicPr>
        <p:blipFill>
          <a:blip r:embed="rId8" cstate="email">
            <a:lum bright="-14000" contrast="12000"/>
          </a:blip>
          <a:srcRect/>
          <a:stretch>
            <a:fillRect/>
          </a:stretch>
        </p:blipFill>
        <p:spPr bwMode="auto">
          <a:xfrm>
            <a:off x="7286644" y="4357694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бегуны и судьи"/>
          <p:cNvPicPr>
            <a:picLocks noChangeAspect="1" noChangeArrowheads="1"/>
          </p:cNvPicPr>
          <p:nvPr/>
        </p:nvPicPr>
        <p:blipFill>
          <a:blip r:embed="rId9" cstate="email">
            <a:lum bright="-8000" contrast="18000"/>
          </a:blip>
          <a:srcRect/>
          <a:stretch>
            <a:fillRect/>
          </a:stretch>
        </p:blipFill>
        <p:spPr bwMode="auto">
          <a:xfrm>
            <a:off x="142844" y="4357694"/>
            <a:ext cx="22494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бег с оружием"/>
          <p:cNvPicPr>
            <a:picLocks noChangeAspect="1" noChangeArrowheads="1"/>
          </p:cNvPicPr>
          <p:nvPr/>
        </p:nvPicPr>
        <p:blipFill>
          <a:blip r:embed="rId10" cstate="email">
            <a:lum bright="-12000" contrast="16000"/>
          </a:blip>
          <a:srcRect/>
          <a:stretch>
            <a:fillRect/>
          </a:stretch>
        </p:blipFill>
        <p:spPr bwMode="auto">
          <a:xfrm>
            <a:off x="285720" y="1214422"/>
            <a:ext cx="316865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Documents and Settings\Cергей\Рабочий стол\урок Олимп игры\0769417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072198" y="1214422"/>
            <a:ext cx="2286017" cy="1500198"/>
          </a:xfrm>
          <a:prstGeom prst="rect">
            <a:avLst/>
          </a:prstGeom>
          <a:noFill/>
        </p:spPr>
      </p:pic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142844" y="0"/>
            <a:ext cx="8786874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соревнований </a:t>
            </a:r>
            <a:endParaRPr lang="ru-RU" sz="3200" b="1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2" descr="бегуны и судьи"/>
          <p:cNvPicPr>
            <a:picLocks noChangeAspect="1" noChangeArrowheads="1"/>
          </p:cNvPicPr>
          <p:nvPr/>
        </p:nvPicPr>
        <p:blipFill>
          <a:blip r:embed="rId9" cstate="email">
            <a:lum bright="-8000" contrast="18000"/>
          </a:blip>
          <a:srcRect/>
          <a:stretch>
            <a:fillRect/>
          </a:stretch>
        </p:blipFill>
        <p:spPr bwMode="auto">
          <a:xfrm>
            <a:off x="0" y="4357694"/>
            <a:ext cx="22494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286776" y="6072206"/>
            <a:ext cx="685226" cy="68522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type="title"/>
          </p:nvPr>
        </p:nvSpPr>
        <p:spPr bwMode="auto"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Стадион </a:t>
            </a:r>
            <a:endParaRPr lang="ru-RU" sz="4000" b="1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77153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Untitled.jpg"/>
          <p:cNvPicPr>
            <a:picLocks noGrp="1"/>
          </p:cNvPicPr>
          <p:nvPr>
            <p:ph idx="1"/>
          </p:nvPr>
        </p:nvPicPr>
        <p:blipFill>
          <a:blip r:embed="rId2"/>
          <a:srcRect l="2410" t="3419" r="8434" b="3419"/>
          <a:stretch>
            <a:fillRect/>
          </a:stretch>
        </p:blipFill>
        <p:spPr bwMode="auto">
          <a:xfrm rot="5400000">
            <a:off x="1607323" y="-1178751"/>
            <a:ext cx="6000792" cy="878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Untitled-7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45" y="142852"/>
            <a:ext cx="1077764" cy="85725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1500166" y="0"/>
            <a:ext cx="7215238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Соревнования колесниц</a:t>
            </a:r>
            <a:endParaRPr lang="ru-RU" sz="4000" b="1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11560" y="5445224"/>
            <a:ext cx="8075240" cy="6809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6866" name="Picture 2" descr="Олимпийские игры, гонки на колесницах (иллюстрация National Geographic Society / Corbis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196752"/>
            <a:ext cx="8424936" cy="5400600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Запомни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Стадион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место для соревнований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Ипподром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стадион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конных соревнований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001024" y="5643578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13"/>
          <p:cNvSpPr>
            <a:spLocks noGrp="1" noChangeArrowheads="1"/>
          </p:cNvSpPr>
          <p:nvPr>
            <p:ph type="title"/>
          </p:nvPr>
        </p:nvSpPr>
        <p:spPr bwMode="auto"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Награждение победителей</a:t>
            </a:r>
            <a:endParaRPr lang="ru-RU" sz="4000" b="1" kern="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4357718" cy="221514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Олимпиоников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награждали: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Оливковый венок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Прижизненная статуя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(для победителей 3                       Олимпиад) 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5148064" y="1484784"/>
            <a:ext cx="3421614" cy="2285446"/>
            <a:chOff x="884" y="1162"/>
            <a:chExt cx="3583" cy="1860"/>
          </a:xfrm>
        </p:grpSpPr>
        <p:sp>
          <p:nvSpPr>
            <p:cNvPr id="6" name="AutoShape 20"/>
            <p:cNvSpPr>
              <a:spLocks noChangeArrowheads="1"/>
            </p:cNvSpPr>
            <p:nvPr/>
          </p:nvSpPr>
          <p:spPr bwMode="auto">
            <a:xfrm>
              <a:off x="884" y="2341"/>
              <a:ext cx="3583" cy="680"/>
            </a:xfrm>
            <a:prstGeom prst="parallelogram">
              <a:avLst>
                <a:gd name="adj" fmla="val 131728"/>
              </a:avLst>
            </a:prstGeom>
            <a:noFill/>
            <a:ln w="76200" cmpd="tri">
              <a:solidFill>
                <a:srgbClr val="32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Verdana" pitchFamily="34" charset="0"/>
              </a:endParaRPr>
            </a:p>
          </p:txBody>
        </p:sp>
        <p:grpSp>
          <p:nvGrpSpPr>
            <p:cNvPr id="4" name="Group 32"/>
            <p:cNvGrpSpPr>
              <a:grpSpLocks/>
            </p:cNvGrpSpPr>
            <p:nvPr/>
          </p:nvGrpSpPr>
          <p:grpSpPr bwMode="auto">
            <a:xfrm>
              <a:off x="1247" y="1162"/>
              <a:ext cx="2551" cy="1860"/>
              <a:chOff x="1247" y="1162"/>
              <a:chExt cx="2551" cy="1860"/>
            </a:xfrm>
          </p:grpSpPr>
          <p:pic>
            <p:nvPicPr>
              <p:cNvPr id="8" name="Picture 25" descr="83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4" y="1706"/>
                <a:ext cx="987" cy="1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6" descr="74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44" y="1162"/>
                <a:ext cx="1054" cy="17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7" descr="76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47" y="1253"/>
                <a:ext cx="1003" cy="1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1" name="Picture 2" descr="Дискобо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3937565"/>
            <a:ext cx="1839148" cy="2920435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2" name="Блок-схема: альтернативный процесс 11"/>
          <p:cNvSpPr/>
          <p:nvPr/>
        </p:nvSpPr>
        <p:spPr>
          <a:xfrm>
            <a:off x="3071802" y="4000504"/>
            <a:ext cx="5748670" cy="214526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Почести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лимпионикам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 своем полисе: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Пожизненное питание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Освобождение от налогов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Почетное место в театре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3"/>
          <p:cNvSpPr>
            <a:spLocks noChangeArrowheads="1"/>
          </p:cNvSpPr>
          <p:nvPr/>
        </p:nvSpPr>
        <p:spPr bwMode="auto">
          <a:xfrm>
            <a:off x="0" y="0"/>
            <a:ext cx="8929718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Награждение победителей</a:t>
            </a:r>
            <a:endParaRPr lang="ru-RU" sz="4000" b="1" kern="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1071546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Олимпионик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победитель соревнования.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643578"/>
            <a:ext cx="3384376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Милон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Кротонский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1000100" y="285728"/>
            <a:ext cx="7215238" cy="11429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kern="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Легендарные атлеты</a:t>
            </a:r>
            <a:endParaRPr lang="ru-RU" sz="4000" b="1" kern="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500174"/>
            <a:ext cx="28956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500174"/>
            <a:ext cx="247091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5500694" y="5572140"/>
            <a:ext cx="1928826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Феаген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01024" y="5643578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WordArt 8" descr="антич"/>
          <p:cNvSpPr>
            <a:spLocks noChangeArrowheads="1" noChangeShapeType="1" noTextEdit="1"/>
          </p:cNvSpPr>
          <p:nvPr/>
        </p:nvSpPr>
        <p:spPr bwMode="auto">
          <a:xfrm>
            <a:off x="2484438" y="692150"/>
            <a:ext cx="43211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9"/>
              </a:avLst>
            </a:prstTxWarp>
          </a:bodyPr>
          <a:lstStyle/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Знаменитые участники</a:t>
            </a:r>
          </a:p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 Олимпиад  </a:t>
            </a:r>
          </a:p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Arial"/>
                <a:cs typeface="Arial"/>
              </a:rPr>
              <a:t>  </a:t>
            </a:r>
          </a:p>
        </p:txBody>
      </p:sp>
      <p:pic>
        <p:nvPicPr>
          <p:cNvPr id="33796" name="Picture 9"/>
          <p:cNvPicPr>
            <a:picLocks noChangeAspect="1" noChangeArrowheads="1"/>
          </p:cNvPicPr>
          <p:nvPr/>
        </p:nvPicPr>
        <p:blipFill>
          <a:blip r:embed="rId3"/>
          <a:srcRect b="27361"/>
          <a:stretch>
            <a:fillRect/>
          </a:stretch>
        </p:blipFill>
        <p:spPr bwMode="auto">
          <a:xfrm>
            <a:off x="323850" y="4076700"/>
            <a:ext cx="1716088" cy="1685925"/>
          </a:xfrm>
          <a:prstGeom prst="rect">
            <a:avLst/>
          </a:prstGeom>
          <a:noFill/>
          <a:ln w="57150" cmpd="thickThin" algn="ctr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5482" name="Text Box 10"/>
          <p:cNvSpPr txBox="1">
            <a:spLocks noChangeArrowheads="1"/>
          </p:cNvSpPr>
          <p:nvPr/>
        </p:nvSpPr>
        <p:spPr bwMode="ltGray">
          <a:xfrm>
            <a:off x="250825" y="3213100"/>
            <a:ext cx="19446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Врач </a:t>
            </a:r>
          </a:p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Гиппократ</a:t>
            </a:r>
            <a:endParaRPr lang="ru-RU" dirty="0">
              <a:solidFill>
                <a:srgbClr val="663300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798" name="Picture 13" descr="2-alex-lisip-minлисипп"/>
          <p:cNvPicPr>
            <a:picLocks noChangeAspect="1" noChangeArrowheads="1"/>
          </p:cNvPicPr>
          <p:nvPr/>
        </p:nvPicPr>
        <p:blipFill>
          <a:blip r:embed="rId4">
            <a:lum bright="6000" contrast="12000"/>
          </a:blip>
          <a:srcRect l="8673" r="8720" b="45700"/>
          <a:stretch>
            <a:fillRect/>
          </a:stretch>
        </p:blipFill>
        <p:spPr bwMode="auto">
          <a:xfrm>
            <a:off x="323850" y="376238"/>
            <a:ext cx="1619250" cy="1800225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250825" y="2276475"/>
            <a:ext cx="18716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Александр Македонский </a:t>
            </a:r>
          </a:p>
          <a:p>
            <a:pPr algn="ctr">
              <a:defRPr/>
            </a:pPr>
            <a:r>
              <a:rPr lang="ru-RU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r>
              <a:rPr lang="en-US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800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ltGray">
          <a:xfrm>
            <a:off x="7092950" y="4005263"/>
            <a:ext cx="1677988" cy="2087562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5488" name="Rectangle 16"/>
          <p:cNvSpPr>
            <a:spLocks noChangeArrowheads="1"/>
          </p:cNvSpPr>
          <p:nvPr/>
        </p:nvSpPr>
        <p:spPr bwMode="ltGray">
          <a:xfrm>
            <a:off x="7164388" y="3357563"/>
            <a:ext cx="1768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Ученый </a:t>
            </a:r>
          </a:p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Аристотель</a:t>
            </a:r>
            <a:endParaRPr lang="ru-RU" dirty="0">
              <a:solidFill>
                <a:srgbClr val="663300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ltGray">
          <a:xfrm>
            <a:off x="7188200" y="2276475"/>
            <a:ext cx="1955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Философ </a:t>
            </a:r>
          </a:p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latin typeface="Times New Roman" pitchFamily="18" charset="0"/>
              </a:rPr>
              <a:t>Сократ </a:t>
            </a:r>
          </a:p>
          <a:p>
            <a:pPr algn="ctr">
              <a:defRPr/>
            </a:pPr>
            <a:r>
              <a:rPr lang="ru-RU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803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ltGray">
          <a:xfrm>
            <a:off x="7596188" y="447675"/>
            <a:ext cx="1158875" cy="1841500"/>
          </a:xfrm>
          <a:prstGeom prst="rect">
            <a:avLst/>
          </a:prstGeom>
          <a:noFill/>
          <a:ln w="57150" cmpd="thickThin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2428860" y="1714488"/>
            <a:ext cx="4608512" cy="42481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 ты думаешь,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почему греки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так охотно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участвовали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Олимпийских играх?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9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Запомни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Олимпионик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победитель Олимпийских игр</a:t>
            </a:r>
          </a:p>
          <a:p>
            <a:endParaRPr lang="ru-RU" dirty="0"/>
          </a:p>
        </p:txBody>
      </p:sp>
      <p:pic>
        <p:nvPicPr>
          <p:cNvPr id="5" name="Рисунок 4" descr="https://png.pngtree.com/element_origin_min_pic/16/08/05/0857a3dc654303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357430"/>
            <a:ext cx="4418038" cy="424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01024" y="5643578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Проверь себя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(задание 2)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1.Олимпийские игры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состязания в честь богов.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Участник соревнования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атлет.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Бег, прыжки в длину, метание копья, борьба, метание диска – это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пятиборье.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3.Первая Олимпиада прошла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776 году до н.э.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4.Победитель Олимпийских игр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олимпионик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5.Стадион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место для соревнований.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6.Ипподром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стадион для соревнований колесниц.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0102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 задание №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858148" y="5715016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0467" t="34093" r="26028" b="39074"/>
          <a:stretch>
            <a:fillRect/>
          </a:stretch>
        </p:blipFill>
        <p:spPr bwMode="auto">
          <a:xfrm>
            <a:off x="428596" y="1285860"/>
            <a:ext cx="86482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 задание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– 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– г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– 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– г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5 - 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1584" y="5715016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Внимательно рассмотри иллюстрации. Можешь ли ты рассказать об их содержании?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1   2   3   4   5  6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Подумайте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античные Олимпийские игры назывались праздниками мира? 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715272" y="557214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51287_com_olympic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1896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82" y="5661248"/>
            <a:ext cx="8678198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«Быстрее, выше, сильнее»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2357430"/>
            <a:ext cx="1636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Европа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2214554"/>
            <a:ext cx="1553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Африка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715140" y="2214554"/>
            <a:ext cx="1952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Америка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4143380"/>
            <a:ext cx="116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Азия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4143380"/>
            <a:ext cx="2321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Австралия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00102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0" y="0"/>
            <a:ext cx="9144000" cy="1484784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+mj-lt"/>
              </a:rPr>
              <a:t>Почему возродились Олимпийские игры?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kern="0" dirty="0" smtClean="0">
                <a:solidFill>
                  <a:srgbClr val="800000"/>
                </a:solidFill>
                <a:latin typeface="+mj-lt"/>
              </a:rPr>
              <a:t>Кто смог возродить эту традицию?</a:t>
            </a:r>
            <a:endParaRPr lang="ru-RU" sz="3800" b="1" kern="0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929330"/>
            <a:ext cx="2990136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Пьер де Кубертен</a:t>
            </a:r>
            <a:endParaRPr lang="ru-RU" sz="2400" dirty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1765141"/>
            <a:ext cx="5077227" cy="38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857620" y="5733256"/>
            <a:ext cx="481883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Члены Международного олимпийского комитета</a:t>
            </a:r>
            <a:endParaRPr lang="ru-RU" sz="2400" dirty="0"/>
          </a:p>
        </p:txBody>
      </p:sp>
      <p:pic>
        <p:nvPicPr>
          <p:cNvPr id="32770" name="Picture 2" descr="Файл:барон Пьер де Couberti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643050"/>
            <a:ext cx="2989937" cy="4221088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55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980728"/>
            <a:ext cx="2928958" cy="3096344"/>
          </a:xfrm>
          <a:prstGeom prst="flowChartAlternateProcess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 по 23 февраля 2014 года -ХХII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зимние Олимпийские игры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ХI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Паралимпийские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зимние игры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357166"/>
            <a:ext cx="2916561" cy="218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643446"/>
            <a:ext cx="3000381" cy="2000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6000760" y="2786058"/>
            <a:ext cx="2987824" cy="2962513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Объясни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почему жителям XXI века очень важно, что Олимпийские игры проходят именно в их стране?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01584" y="5715016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на уроке я узнал, что…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Родиной Олимпийских игр является…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Первые в истории олимпийские игры были проведены в…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 Древней Греции в котором проводили Олимпийские игры назывался…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Олимпийские игры устраивали в честь…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Олимпийские игры в Древней Греции продолжались…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Соревнование одного человека в пяти видах спорта, называлось…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 состязаний, человек крепкого телосложения…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1484784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узнал...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научился...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понял, что могу...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Мне понравилось...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меня стало новым...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Меня удивило...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 меня получилось...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приобрёл...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Мне захотелось...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332656"/>
            <a:ext cx="5293513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П. 39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выучить записи в тетради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выбору (обязательно):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кроссворд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теме (не более 8 слов)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рассказ от имени зрителя соревнований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8964488" cy="50206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3800" dirty="0" smtClean="0"/>
              <a:t>.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Первые Олимпийские игры были в  750-й году  до нашей эры.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2. Олимпийские игры греки посвящают богине Гере .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3. С наступлением  ранней весны, где-то в марте, у подножия горы Олимп начинаются Олимпийские игры.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4. Эти игры особенно любили женщины, которые составляли не меньше трети зрителей, съехавшихся на Олимпийские игры.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5. Купив билет в первом ряду  на ипподроме, можно было наблюдать соревнования атлетов  в пятиборье</a:t>
            </a:r>
            <a:r>
              <a:rPr lang="ru-RU" sz="3800" dirty="0" smtClean="0"/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56" y="116632"/>
            <a:ext cx="9011344" cy="11692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Применение новых знаний.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Верно или нет?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E15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0892" y="5654834"/>
            <a:ext cx="1143008" cy="1203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в этот день было холодно, атлеты  были в белых  шерстяных одеждах, облегающих тело и не стесняющих движений.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Впервые на соревнования в Олимпии  победителем в боксе оказался молодой перс, который превзошел в мастерстве остальных юношей.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Победителю в беге досталась главная награда – венок из золотых листьев.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На всю жизнь я запомнил те незабываемые десять дней, в течение которых продолжались Олимпийские игры.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5728"/>
            <a:ext cx="9011344" cy="11692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Применение новых знаний.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Верно или нет?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E15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0892" y="5654834"/>
            <a:ext cx="1143008" cy="1203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станови соответствие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579" t="29358" r="26028" b="40652"/>
          <a:stretch>
            <a:fillRect/>
          </a:stretch>
        </p:blipFill>
        <p:spPr bwMode="auto">
          <a:xfrm>
            <a:off x="142843" y="1000108"/>
            <a:ext cx="902374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Олимпийские игры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Получить новые знания о Древней Греции – об Олимпийских играх;</a:t>
            </a:r>
          </a:p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Выделить и запомнить факты, понятия, термины и даты, относящиеся именно к этой теме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None/>
            </a:pPr>
            <a:endParaRPr lang="ru-RU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avatars.mds.yandex.net/get-pdb/939186/5bb322dd-6c41-4625-8218-e19e6545901b/s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4286256"/>
            <a:ext cx="435771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урока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Начало игр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Ф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Виды соревнований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Победители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avatars.mds.yandex.net/get-pdb/367895/08bdb76d-ad8c-4275-8738-79ae5ad0005e/s1200?webp=false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2214554"/>
            <a:ext cx="272359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214818"/>
            <a:ext cx="60722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Почему античные Олимпийские игры назывались праздниками мира?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uslide.ru/images/10/16323/960/img13.jpg"/>
          <p:cNvPicPr>
            <a:picLocks noGrp="1"/>
          </p:cNvPicPr>
          <p:nvPr>
            <p:ph idx="1"/>
          </p:nvPr>
        </p:nvPicPr>
        <p:blipFill>
          <a:blip r:embed="rId2"/>
          <a:srcRect l="5225" t="6734" r="4730" b="5024"/>
          <a:stretch>
            <a:fillRect/>
          </a:stretch>
        </p:blipFill>
        <p:spPr bwMode="auto">
          <a:xfrm>
            <a:off x="1142976" y="1071546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https://avatars.mds.yandex.net/get-zen_doc/118017/pub_5be66171deb5ae00aca053ea_5be66a023d167000a9167f3f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857232"/>
            <a:ext cx="664373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702</Words>
  <Application>Microsoft Office PowerPoint</Application>
  <PresentationFormat>Экран (4:3)</PresentationFormat>
  <Paragraphs>151</Paragraphs>
  <Slides>38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PHOTO-PAINT</vt:lpstr>
      <vt:lpstr>Слайд 1</vt:lpstr>
      <vt:lpstr>Слайд 2</vt:lpstr>
      <vt:lpstr>Слайд 3</vt:lpstr>
      <vt:lpstr>Установи соответствие </vt:lpstr>
      <vt:lpstr>Тема урока</vt:lpstr>
      <vt:lpstr>Цель урока</vt:lpstr>
      <vt:lpstr>План урока </vt:lpstr>
      <vt:lpstr>Слайд 8</vt:lpstr>
      <vt:lpstr>Слайд 9</vt:lpstr>
      <vt:lpstr>Слайд 10</vt:lpstr>
      <vt:lpstr>Слайд 11</vt:lpstr>
      <vt:lpstr>Слайд 12</vt:lpstr>
      <vt:lpstr>Слайд 13</vt:lpstr>
      <vt:lpstr>Начало игр</vt:lpstr>
      <vt:lpstr>Начало игр</vt:lpstr>
      <vt:lpstr>Физкультминутка </vt:lpstr>
      <vt:lpstr>Виды соревнований </vt:lpstr>
      <vt:lpstr>Слайд 18</vt:lpstr>
      <vt:lpstr>Стадион </vt:lpstr>
      <vt:lpstr>Слайд 20</vt:lpstr>
      <vt:lpstr>Запомни </vt:lpstr>
      <vt:lpstr>Награждение победителей</vt:lpstr>
      <vt:lpstr>Слайд 23</vt:lpstr>
      <vt:lpstr>Слайд 24</vt:lpstr>
      <vt:lpstr>Слайд 25</vt:lpstr>
      <vt:lpstr>Запомни  </vt:lpstr>
      <vt:lpstr>Проверь себя (задание 2)</vt:lpstr>
      <vt:lpstr>Выполни задание № 1</vt:lpstr>
      <vt:lpstr>Выполни задание 3</vt:lpstr>
      <vt:lpstr>Подумайте </vt:lpstr>
      <vt:lpstr>1896 год</vt:lpstr>
      <vt:lpstr>Слайд 32</vt:lpstr>
      <vt:lpstr>7 по 23 февраля 2014 года -ХХII зимние Олимпийские игры и ХI Паралимпийские зимние игры</vt:lpstr>
      <vt:lpstr>Сегодня на уроке я узнал, что…</vt:lpstr>
      <vt:lpstr>Слайд 35</vt:lpstr>
      <vt:lpstr>Домашнее задание</vt:lpstr>
      <vt:lpstr>Применение новых знаний.  Верно или нет?</vt:lpstr>
      <vt:lpstr>Слайд 38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56</cp:revision>
  <dcterms:created xsi:type="dcterms:W3CDTF">2019-02-25T09:09:49Z</dcterms:created>
  <dcterms:modified xsi:type="dcterms:W3CDTF">2020-02-19T12:03:32Z</dcterms:modified>
</cp:coreProperties>
</file>