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3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gif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gi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MUunhmXYAAoPQF.jpg"/>
          <p:cNvPicPr>
            <a:picLocks noChangeAspect="1"/>
          </p:cNvPicPr>
          <p:nvPr/>
        </p:nvPicPr>
        <p:blipFill>
          <a:blip r:embed="rId2"/>
          <a:srcRect l="1608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486400" y="2819400"/>
            <a:ext cx="2438400" cy="1295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picture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1066800"/>
            <a:ext cx="5105400" cy="5105400"/>
          </a:xfrm>
          <a:prstGeom prst="rect">
            <a:avLst/>
          </a:prstGeom>
        </p:spPr>
      </p:pic>
      <p:pic>
        <p:nvPicPr>
          <p:cNvPr id="8" name="Рисунок 7" descr="scale_12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838200"/>
            <a:ext cx="3048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олилиния 10"/>
          <p:cNvSpPr/>
          <p:nvPr/>
        </p:nvSpPr>
        <p:spPr>
          <a:xfrm flipH="1">
            <a:off x="609600" y="1524000"/>
            <a:ext cx="3657600" cy="2819400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1051994 w 3352800"/>
              <a:gd name="connsiteY0" fmla="*/ 3000375 h 2667000"/>
              <a:gd name="connsiteX1" fmla="*/ 977911 w 3352800"/>
              <a:gd name="connsiteY1" fmla="*/ 3074458 h 2667000"/>
              <a:gd name="connsiteX2" fmla="*/ 903828 w 3352800"/>
              <a:gd name="connsiteY2" fmla="*/ 3000375 h 2667000"/>
              <a:gd name="connsiteX3" fmla="*/ 977911 w 3352800"/>
              <a:gd name="connsiteY3" fmla="*/ 2926292 h 2667000"/>
              <a:gd name="connsiteX4" fmla="*/ 1051994 w 3352800"/>
              <a:gd name="connsiteY4" fmla="*/ 3000375 h 2667000"/>
              <a:gd name="connsiteX0" fmla="*/ 1163114 w 3352800"/>
              <a:gd name="connsiteY0" fmla="*/ 2911992 h 2667000"/>
              <a:gd name="connsiteX1" fmla="*/ 1014947 w 3352800"/>
              <a:gd name="connsiteY1" fmla="*/ 3060159 h 2667000"/>
              <a:gd name="connsiteX2" fmla="*/ 866780 w 3352800"/>
              <a:gd name="connsiteY2" fmla="*/ 2911992 h 2667000"/>
              <a:gd name="connsiteX3" fmla="*/ 1014947 w 3352800"/>
              <a:gd name="connsiteY3" fmla="*/ 2763825 h 2667000"/>
              <a:gd name="connsiteX4" fmla="*/ 1163114 w 3352800"/>
              <a:gd name="connsiteY4" fmla="*/ 2911992 h 2667000"/>
              <a:gd name="connsiteX0" fmla="*/ 1331497 w 3352800"/>
              <a:gd name="connsiteY0" fmla="*/ 2686954 h 2667000"/>
              <a:gd name="connsiteX1" fmla="*/ 1109247 w 3352800"/>
              <a:gd name="connsiteY1" fmla="*/ 2909204 h 2667000"/>
              <a:gd name="connsiteX2" fmla="*/ 886997 w 3352800"/>
              <a:gd name="connsiteY2" fmla="*/ 2686954 h 2667000"/>
              <a:gd name="connsiteX3" fmla="*/ 1109247 w 3352800"/>
              <a:gd name="connsiteY3" fmla="*/ 2464704 h 2667000"/>
              <a:gd name="connsiteX4" fmla="*/ 1331497 w 3352800"/>
              <a:gd name="connsiteY4" fmla="*/ 2686954 h 26670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3352800" h="2667000">
                <a:moveTo>
                  <a:pt x="1051994" y="3000375"/>
                </a:moveTo>
                <a:cubicBezTo>
                  <a:pt x="1051994" y="3041290"/>
                  <a:pt x="1018826" y="3074458"/>
                  <a:pt x="977911" y="3074458"/>
                </a:cubicBezTo>
                <a:cubicBezTo>
                  <a:pt x="936996" y="3074458"/>
                  <a:pt x="903828" y="3041290"/>
                  <a:pt x="903828" y="3000375"/>
                </a:cubicBezTo>
                <a:cubicBezTo>
                  <a:pt x="903828" y="2959460"/>
                  <a:pt x="936996" y="2926292"/>
                  <a:pt x="977911" y="2926292"/>
                </a:cubicBezTo>
                <a:cubicBezTo>
                  <a:pt x="1018826" y="2926292"/>
                  <a:pt x="1051994" y="2959460"/>
                  <a:pt x="1051994" y="3000375"/>
                </a:cubicBezTo>
                <a:close/>
              </a:path>
              <a:path w="3352800" h="2667000">
                <a:moveTo>
                  <a:pt x="1163114" y="2911992"/>
                </a:moveTo>
                <a:cubicBezTo>
                  <a:pt x="1163114" y="2993822"/>
                  <a:pt x="1096777" y="3060159"/>
                  <a:pt x="1014947" y="3060159"/>
                </a:cubicBezTo>
                <a:cubicBezTo>
                  <a:pt x="933117" y="3060159"/>
                  <a:pt x="866780" y="2993822"/>
                  <a:pt x="866780" y="2911992"/>
                </a:cubicBezTo>
                <a:cubicBezTo>
                  <a:pt x="866780" y="2830162"/>
                  <a:pt x="933117" y="2763825"/>
                  <a:pt x="1014947" y="2763825"/>
                </a:cubicBezTo>
                <a:cubicBezTo>
                  <a:pt x="1096777" y="2763825"/>
                  <a:pt x="1163114" y="2830162"/>
                  <a:pt x="1163114" y="2911992"/>
                </a:cubicBezTo>
                <a:close/>
              </a:path>
              <a:path w="3352800" h="2667000">
                <a:moveTo>
                  <a:pt x="1331497" y="2686954"/>
                </a:moveTo>
                <a:cubicBezTo>
                  <a:pt x="1331497" y="2809699"/>
                  <a:pt x="1231992" y="2909204"/>
                  <a:pt x="1109247" y="2909204"/>
                </a:cubicBezTo>
                <a:cubicBezTo>
                  <a:pt x="986502" y="2909204"/>
                  <a:pt x="886997" y="2809699"/>
                  <a:pt x="886997" y="2686954"/>
                </a:cubicBezTo>
                <a:cubicBezTo>
                  <a:pt x="886997" y="2564209"/>
                  <a:pt x="986502" y="2464704"/>
                  <a:pt x="1109247" y="2464704"/>
                </a:cubicBezTo>
                <a:cubicBezTo>
                  <a:pt x="1231992" y="2464704"/>
                  <a:pt x="1331497" y="2564209"/>
                  <a:pt x="1331497" y="2686954"/>
                </a:cubicBezTo>
                <a:close/>
              </a:path>
              <a:path w="43200" h="43200" fill="none" extrusionOk="0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Что видит </a:t>
            </a:r>
          </a:p>
          <a:p>
            <a:pPr algn="ctr"/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Лосяш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MUunhmXYAAoPQF.jpg"/>
          <p:cNvPicPr>
            <a:picLocks noChangeAspect="1"/>
          </p:cNvPicPr>
          <p:nvPr/>
        </p:nvPicPr>
        <p:blipFill>
          <a:blip r:embed="rId2"/>
          <a:srcRect l="1608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486400" y="2819400"/>
            <a:ext cx="2438400" cy="1295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picture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1066800"/>
            <a:ext cx="5105400" cy="5105400"/>
          </a:xfrm>
          <a:prstGeom prst="rect">
            <a:avLst/>
          </a:prstGeom>
        </p:spPr>
      </p:pic>
      <p:pic>
        <p:nvPicPr>
          <p:cNvPr id="8" name="Рисунок 7" descr="scale_12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838200"/>
            <a:ext cx="3048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kiMKj5oq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838200"/>
            <a:ext cx="2624371" cy="27432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752600" y="3581400"/>
            <a:ext cx="2682016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905000" y="4648200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MUunhmXYAAoPQF.jpg"/>
          <p:cNvPicPr>
            <a:picLocks noChangeAspect="1"/>
          </p:cNvPicPr>
          <p:nvPr/>
        </p:nvPicPr>
        <p:blipFill>
          <a:blip r:embed="rId2"/>
          <a:srcRect l="1608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486400" y="2819400"/>
            <a:ext cx="2438400" cy="1295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picture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1066800"/>
            <a:ext cx="5105400" cy="5105400"/>
          </a:xfrm>
          <a:prstGeom prst="rect">
            <a:avLst/>
          </a:prstGeom>
        </p:spPr>
      </p:pic>
      <p:pic>
        <p:nvPicPr>
          <p:cNvPr id="8" name="Рисунок 7" descr="scale_12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838200"/>
            <a:ext cx="3048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kiMKj5oq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1295400"/>
            <a:ext cx="2971800" cy="178196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1143000" y="3657600"/>
            <a:ext cx="3650358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ЧЕРНИКА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133600" y="4724400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MUunhmXYAAoPQF.jpg"/>
          <p:cNvPicPr>
            <a:picLocks noChangeAspect="1"/>
          </p:cNvPicPr>
          <p:nvPr/>
        </p:nvPicPr>
        <p:blipFill>
          <a:blip r:embed="rId2"/>
          <a:srcRect l="1608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486400" y="2819400"/>
            <a:ext cx="2438400" cy="1295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picture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1066800"/>
            <a:ext cx="5105400" cy="5105400"/>
          </a:xfrm>
          <a:prstGeom prst="rect">
            <a:avLst/>
          </a:prstGeom>
        </p:spPr>
      </p:pic>
      <p:pic>
        <p:nvPicPr>
          <p:cNvPr id="8" name="Рисунок 7" descr="scale_12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838200"/>
            <a:ext cx="3048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kiMKj5oq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600" y="1321676"/>
            <a:ext cx="2552806" cy="175569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2286000" y="3581400"/>
            <a:ext cx="1778051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СЫР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581400" y="4648200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56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Содержимое 3" descr="25111693_67448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1000" y="1143000"/>
            <a:ext cx="8471647" cy="4800600"/>
          </a:xfrm>
        </p:spPr>
      </p:pic>
      <p:sp>
        <p:nvSpPr>
          <p:cNvPr id="6" name="Пятно 1 5"/>
          <p:cNvSpPr/>
          <p:nvPr/>
        </p:nvSpPr>
        <p:spPr>
          <a:xfrm>
            <a:off x="228600" y="381000"/>
            <a:ext cx="4495800" cy="3352800"/>
          </a:xfrm>
          <a:prstGeom prst="irregularSeal1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СПАСИБО, ДОРОГОЙ ДРУГ!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MUunhmXYAAoPQF.jpg"/>
          <p:cNvPicPr>
            <a:picLocks noChangeAspect="1"/>
          </p:cNvPicPr>
          <p:nvPr/>
        </p:nvPicPr>
        <p:blipFill>
          <a:blip r:embed="rId2"/>
          <a:srcRect l="1608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486400" y="2819400"/>
            <a:ext cx="2438400" cy="1295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picture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1066800"/>
            <a:ext cx="5105400" cy="5105400"/>
          </a:xfrm>
          <a:prstGeom prst="rect">
            <a:avLst/>
          </a:prstGeom>
        </p:spPr>
      </p:pic>
      <p:pic>
        <p:nvPicPr>
          <p:cNvPr id="8" name="Рисунок 7" descr="scale_12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838200"/>
            <a:ext cx="3048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entifolia-roses-rosa-chinensis-flower-pink-pink-rose-png-centifolia-roses-png-6000_542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" y="1295400"/>
            <a:ext cx="2526432" cy="2286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81200" y="3886200"/>
            <a:ext cx="213904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РОЗА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133600" y="4800600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MUunhmXYAAoPQF.jpg"/>
          <p:cNvPicPr>
            <a:picLocks noChangeAspect="1"/>
          </p:cNvPicPr>
          <p:nvPr/>
        </p:nvPicPr>
        <p:blipFill>
          <a:blip r:embed="rId2"/>
          <a:srcRect l="1608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486400" y="2819400"/>
            <a:ext cx="2438400" cy="1295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picture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1066800"/>
            <a:ext cx="5105400" cy="5105400"/>
          </a:xfrm>
          <a:prstGeom prst="rect">
            <a:avLst/>
          </a:prstGeom>
        </p:spPr>
      </p:pic>
      <p:pic>
        <p:nvPicPr>
          <p:cNvPr id="8" name="Рисунок 7" descr="scale_12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838200"/>
            <a:ext cx="3048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jacket-drawing-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1514" y="838200"/>
            <a:ext cx="2925071" cy="292507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52600" y="3810000"/>
            <a:ext cx="3016660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КУРТКА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819400" y="4800600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MUunhmXYAAoPQF.jpg"/>
          <p:cNvPicPr>
            <a:picLocks noChangeAspect="1"/>
          </p:cNvPicPr>
          <p:nvPr/>
        </p:nvPicPr>
        <p:blipFill>
          <a:blip r:embed="rId2"/>
          <a:srcRect l="1608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486400" y="2819400"/>
            <a:ext cx="2438400" cy="1295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picture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1066800"/>
            <a:ext cx="5105400" cy="5105400"/>
          </a:xfrm>
          <a:prstGeom prst="rect">
            <a:avLst/>
          </a:prstGeom>
        </p:spPr>
      </p:pic>
      <p:pic>
        <p:nvPicPr>
          <p:cNvPr id="8" name="Рисунок 7" descr="scale_12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838200"/>
            <a:ext cx="3048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kiMKj5oq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1295400"/>
            <a:ext cx="3581400" cy="20465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362200" y="3962400"/>
            <a:ext cx="1596271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РАК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438400" y="4953000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MUunhmXYAAoPQF.jpg"/>
          <p:cNvPicPr>
            <a:picLocks noChangeAspect="1"/>
          </p:cNvPicPr>
          <p:nvPr/>
        </p:nvPicPr>
        <p:blipFill>
          <a:blip r:embed="rId2"/>
          <a:srcRect l="1608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486400" y="2819400"/>
            <a:ext cx="2438400" cy="1295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picture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1066800"/>
            <a:ext cx="5105400" cy="5105400"/>
          </a:xfrm>
          <a:prstGeom prst="rect">
            <a:avLst/>
          </a:prstGeom>
        </p:spPr>
      </p:pic>
      <p:pic>
        <p:nvPicPr>
          <p:cNvPr id="8" name="Рисунок 7" descr="scale_12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838200"/>
            <a:ext cx="3048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kiMKj5oq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" y="1219200"/>
            <a:ext cx="2508069" cy="215217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14400" y="3810000"/>
            <a:ext cx="3889334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ВЕРБЛЮД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905000" y="4800600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MUunhmXYAAoPQF.jpg"/>
          <p:cNvPicPr>
            <a:picLocks noChangeAspect="1"/>
          </p:cNvPicPr>
          <p:nvPr/>
        </p:nvPicPr>
        <p:blipFill>
          <a:blip r:embed="rId2"/>
          <a:srcRect l="1608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486400" y="2819400"/>
            <a:ext cx="2438400" cy="1295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picture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1066800"/>
            <a:ext cx="5105400" cy="5105400"/>
          </a:xfrm>
          <a:prstGeom prst="rect">
            <a:avLst/>
          </a:prstGeom>
        </p:spPr>
      </p:pic>
      <p:pic>
        <p:nvPicPr>
          <p:cNvPr id="8" name="Рисунок 7" descr="scale_12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838200"/>
            <a:ext cx="3048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kiMKj5oq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4400" y="1295400"/>
            <a:ext cx="2057400" cy="208208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05000" y="3657600"/>
            <a:ext cx="2692468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ВЕДРО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505200" y="4724400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MUunhmXYAAoPQF.jpg"/>
          <p:cNvPicPr>
            <a:picLocks noChangeAspect="1"/>
          </p:cNvPicPr>
          <p:nvPr/>
        </p:nvPicPr>
        <p:blipFill>
          <a:blip r:embed="rId2"/>
          <a:srcRect l="1608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486400" y="2819400"/>
            <a:ext cx="2438400" cy="1295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picture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1066800"/>
            <a:ext cx="5105400" cy="5105400"/>
          </a:xfrm>
          <a:prstGeom prst="rect">
            <a:avLst/>
          </a:prstGeom>
        </p:spPr>
      </p:pic>
      <p:pic>
        <p:nvPicPr>
          <p:cNvPr id="8" name="Рисунок 7" descr="scale_12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838200"/>
            <a:ext cx="3048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kiMKj5oq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2947" y="1295400"/>
            <a:ext cx="2931069" cy="2133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47800" y="3657600"/>
            <a:ext cx="3269165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ДРАКОН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133600" y="4724400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MUunhmXYAAoPQF.jpg"/>
          <p:cNvPicPr>
            <a:picLocks noChangeAspect="1"/>
          </p:cNvPicPr>
          <p:nvPr/>
        </p:nvPicPr>
        <p:blipFill>
          <a:blip r:embed="rId2"/>
          <a:srcRect l="1608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486400" y="2819400"/>
            <a:ext cx="2438400" cy="1295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picture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1066800"/>
            <a:ext cx="5105400" cy="5105400"/>
          </a:xfrm>
          <a:prstGeom prst="rect">
            <a:avLst/>
          </a:prstGeom>
        </p:spPr>
      </p:pic>
      <p:pic>
        <p:nvPicPr>
          <p:cNvPr id="8" name="Рисунок 7" descr="scale_12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838200"/>
            <a:ext cx="3048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990600" y="3581400"/>
            <a:ext cx="3787575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МУРАВЕЙ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438400" y="4648200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6" name="Рисунок 15" descr="An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4800" y="1143000"/>
            <a:ext cx="2829788" cy="225534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MUunhmXYAAoPQF.jpg"/>
          <p:cNvPicPr>
            <a:picLocks noChangeAspect="1"/>
          </p:cNvPicPr>
          <p:nvPr/>
        </p:nvPicPr>
        <p:blipFill>
          <a:blip r:embed="rId2"/>
          <a:srcRect l="1608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486400" y="2819400"/>
            <a:ext cx="2438400" cy="1295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picture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1066800"/>
            <a:ext cx="5105400" cy="5105400"/>
          </a:xfrm>
          <a:prstGeom prst="rect">
            <a:avLst/>
          </a:prstGeom>
        </p:spPr>
      </p:pic>
      <p:pic>
        <p:nvPicPr>
          <p:cNvPr id="8" name="Рисунок 7" descr="scale_12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838200"/>
            <a:ext cx="3048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kiMKj5oq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4800" y="533400"/>
            <a:ext cx="3124200" cy="31242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05000" y="3657600"/>
            <a:ext cx="2597186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ПАРУС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124200" y="4724400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20</Words>
  <PresentationFormat>Экран (4:3)</PresentationFormat>
  <Paragraphs>14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18</cp:revision>
  <dcterms:created xsi:type="dcterms:W3CDTF">2021-04-15T14:11:16Z</dcterms:created>
  <dcterms:modified xsi:type="dcterms:W3CDTF">2021-04-15T17:36:53Z</dcterms:modified>
</cp:coreProperties>
</file>