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79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01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323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104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759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25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937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862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65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672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015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517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86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441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373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61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513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63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2407440"/>
          </a:xfrm>
        </p:spPr>
        <p:txBody>
          <a:bodyPr/>
          <a:lstStyle/>
          <a:p>
            <a:r>
              <a:rPr lang="ru-RU" dirty="0"/>
              <a:t>И. </a:t>
            </a:r>
            <a:r>
              <a:rPr lang="ru-RU" dirty="0" err="1"/>
              <a:t>Токмакова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«Живи, ёлочка».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2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34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7910"/>
          <a:stretch/>
        </p:blipFill>
        <p:spPr>
          <a:xfrm>
            <a:off x="1045027" y="1593668"/>
            <a:ext cx="7001691" cy="43107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38697" y="445404"/>
            <a:ext cx="34371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Скороговорка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2930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3952"/>
          <a:stretch/>
        </p:blipFill>
        <p:spPr>
          <a:xfrm>
            <a:off x="2436486" y="950535"/>
            <a:ext cx="4526017" cy="53571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9714" y="365760"/>
            <a:ext cx="7157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Упражнение на развитие техники чтения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0233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51" y="1219550"/>
            <a:ext cx="3554276" cy="31397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189" y="4193817"/>
            <a:ext cx="6592711" cy="23614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41816" y="953588"/>
            <a:ext cx="48985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БУРАТИНИЙ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    НОС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21925" y="0"/>
            <a:ext cx="79175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Проверка д/з. </a:t>
            </a:r>
          </a:p>
          <a:p>
            <a:r>
              <a:rPr lang="ru-RU" sz="2800" dirty="0" smtClean="0"/>
              <a:t>Как называется произведение, которое было задано </a:t>
            </a:r>
          </a:p>
          <a:p>
            <a:r>
              <a:rPr lang="ru-RU" sz="2800" dirty="0" smtClean="0"/>
              <a:t>для чтения дома?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9994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66" y="431074"/>
            <a:ext cx="7837715" cy="587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8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" y="1114923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Её всегда в лесу найдёшь — </a:t>
            </a:r>
            <a:endParaRPr lang="ru-RU" sz="2400" dirty="0" smtClean="0"/>
          </a:p>
          <a:p>
            <a:r>
              <a:rPr lang="ru-RU" sz="2400" dirty="0" smtClean="0"/>
              <a:t>Пойдём </a:t>
            </a:r>
            <a:r>
              <a:rPr lang="ru-RU" sz="2400" dirty="0"/>
              <a:t>гулять и встретим: </a:t>
            </a:r>
            <a:endParaRPr lang="ru-RU" sz="2400" dirty="0" smtClean="0"/>
          </a:p>
          <a:p>
            <a:r>
              <a:rPr lang="ru-RU" sz="2400" dirty="0" smtClean="0"/>
              <a:t>Стоит </a:t>
            </a:r>
            <a:r>
              <a:rPr lang="ru-RU" sz="2400" dirty="0"/>
              <a:t>колючая, как ёж, </a:t>
            </a:r>
            <a:endParaRPr lang="ru-RU" sz="2400" dirty="0" smtClean="0"/>
          </a:p>
          <a:p>
            <a:r>
              <a:rPr lang="ru-RU" sz="2400" dirty="0" smtClean="0"/>
              <a:t>Зимою </a:t>
            </a:r>
            <a:r>
              <a:rPr lang="ru-RU" sz="2400" dirty="0"/>
              <a:t>в платье летнем…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49085" y="3170984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Растут на ней иголки </a:t>
            </a:r>
            <a:endParaRPr lang="ru-RU" sz="2400" dirty="0" smtClean="0"/>
          </a:p>
          <a:p>
            <a:r>
              <a:rPr lang="ru-RU" sz="2400" dirty="0" smtClean="0"/>
              <a:t>Толстые </a:t>
            </a:r>
            <a:r>
              <a:rPr lang="ru-RU" sz="2400" dirty="0"/>
              <a:t>и колкие, </a:t>
            </a:r>
            <a:endParaRPr lang="ru-RU" sz="2400" dirty="0" smtClean="0"/>
          </a:p>
          <a:p>
            <a:r>
              <a:rPr lang="ru-RU" sz="2400" dirty="0" smtClean="0"/>
              <a:t>И </a:t>
            </a:r>
            <a:r>
              <a:rPr lang="ru-RU" sz="2400" dirty="0"/>
              <a:t>шишки смолистые, </a:t>
            </a:r>
            <a:endParaRPr lang="ru-RU" sz="2400" dirty="0" smtClean="0"/>
          </a:p>
          <a:p>
            <a:r>
              <a:rPr lang="ru-RU" sz="2400" dirty="0" smtClean="0"/>
              <a:t>Липкие</a:t>
            </a:r>
            <a:r>
              <a:rPr lang="ru-RU" sz="2400" dirty="0"/>
              <a:t>, душистые. </a:t>
            </a:r>
            <a:endParaRPr lang="ru-RU" sz="2400" dirty="0" smtClean="0"/>
          </a:p>
          <a:p>
            <a:r>
              <a:rPr lang="ru-RU" sz="2400" dirty="0" smtClean="0"/>
              <a:t>Она </a:t>
            </a:r>
            <a:r>
              <a:rPr lang="ru-RU" sz="2400" dirty="0"/>
              <a:t>под Новый год </a:t>
            </a:r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/>
              <a:t>гости к нам придёт! </a:t>
            </a:r>
            <a:endParaRPr lang="ru-RU" sz="2400" dirty="0" smtClean="0"/>
          </a:p>
          <a:p>
            <a:r>
              <a:rPr lang="ru-RU" sz="2400" dirty="0" smtClean="0"/>
              <a:t>Стройная</a:t>
            </a:r>
            <a:r>
              <a:rPr lang="ru-RU" sz="2400" dirty="0"/>
              <a:t>, пушистая </a:t>
            </a:r>
            <a:endParaRPr lang="ru-RU" sz="2400" dirty="0" smtClean="0"/>
          </a:p>
          <a:p>
            <a:r>
              <a:rPr lang="ru-RU" sz="2400" dirty="0" smtClean="0"/>
              <a:t>С </a:t>
            </a:r>
            <a:r>
              <a:rPr lang="ru-RU" sz="2400" dirty="0"/>
              <a:t>огнями золотистыми…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471" y="1528354"/>
            <a:ext cx="4481879" cy="39838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316" y="455481"/>
            <a:ext cx="9055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Отгадайте загадки и узнаете о чём мы сегодня будем читать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5814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927" y="1215783"/>
            <a:ext cx="6798735" cy="1303867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/>
              <a:t>С</a:t>
            </a:r>
            <a:r>
              <a:rPr lang="ru-RU" b="1" i="1" dirty="0" smtClean="0"/>
              <a:t>ловарная </a:t>
            </a:r>
            <a:r>
              <a:rPr lang="ru-RU" b="1" i="1" dirty="0"/>
              <a:t>работа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53588" y="251965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/>
              <a:t>О-</a:t>
            </a:r>
            <a:r>
              <a:rPr lang="ru-RU" sz="3200" dirty="0" err="1"/>
              <a:t>пуш</a:t>
            </a:r>
            <a:r>
              <a:rPr lang="ru-RU" sz="3200" dirty="0"/>
              <a:t>-ка - опушка  </a:t>
            </a:r>
          </a:p>
          <a:p>
            <a:r>
              <a:rPr lang="ru-RU" sz="3200" dirty="0" err="1"/>
              <a:t>Ма</a:t>
            </a:r>
            <a:r>
              <a:rPr lang="ru-RU" sz="3200" dirty="0"/>
              <a:t>-куш-ка – макушка</a:t>
            </a:r>
          </a:p>
          <a:p>
            <a:r>
              <a:rPr lang="ru-RU" sz="3200" dirty="0"/>
              <a:t>За-вод </a:t>
            </a:r>
            <a:r>
              <a:rPr lang="ru-RU" sz="3200" dirty="0" smtClean="0"/>
              <a:t>– завод</a:t>
            </a:r>
          </a:p>
          <a:p>
            <a:r>
              <a:rPr lang="ru-RU" sz="3200" dirty="0" smtClean="0"/>
              <a:t>Ёлка - ёлку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888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4" y="502380"/>
            <a:ext cx="5746732" cy="42532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217686"/>
            <a:ext cx="5043918" cy="215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4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7" y="222069"/>
            <a:ext cx="8892197" cy="64399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520" y="809897"/>
            <a:ext cx="484780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Урок  окончен!!!</a:t>
            </a:r>
          </a:p>
          <a:p>
            <a:r>
              <a:rPr lang="ru-RU" sz="5400" dirty="0" smtClean="0"/>
              <a:t>     Молодцы!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52619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29</TotalTime>
  <Words>113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Garamond</vt:lpstr>
      <vt:lpstr>Натуральные материалы</vt:lpstr>
      <vt:lpstr>И. Токмакова «Живи, ёлочка».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Словарная работа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 Токмакова «Живи, ёлочка».</dc:title>
  <dc:creator>Dell</dc:creator>
  <cp:lastModifiedBy>Dell</cp:lastModifiedBy>
  <cp:revision>4</cp:revision>
  <dcterms:created xsi:type="dcterms:W3CDTF">2021-12-28T14:37:45Z</dcterms:created>
  <dcterms:modified xsi:type="dcterms:W3CDTF">2022-05-17T13:28:01Z</dcterms:modified>
</cp:coreProperties>
</file>