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263" r:id="rId9"/>
    <p:sldId id="271" r:id="rId10"/>
    <p:sldId id="272" r:id="rId11"/>
    <p:sldId id="273" r:id="rId12"/>
    <p:sldId id="264" r:id="rId13"/>
    <p:sldId id="265" r:id="rId14"/>
    <p:sldId id="274" r:id="rId15"/>
    <p:sldId id="275" r:id="rId16"/>
    <p:sldId id="266" r:id="rId17"/>
    <p:sldId id="276" r:id="rId18"/>
    <p:sldId id="277" r:id="rId19"/>
    <p:sldId id="267" r:id="rId20"/>
    <p:sldId id="268" r:id="rId21"/>
    <p:sldId id="269" r:id="rId22"/>
    <p:sldId id="270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1935" autoAdjust="0"/>
  </p:normalViewPr>
  <p:slideViewPr>
    <p:cSldViewPr>
      <p:cViewPr varScale="1">
        <p:scale>
          <a:sx n="67" d="100"/>
          <a:sy n="67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51;&#1048;%202022\&#1042;&#1080;&#1076;&#1077;&#1086;%202.3.mp4" TargetMode="Externa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51;&#1048;%202022\&#1042;&#1080;&#1076;&#1077;&#1086;%202.4.mp4" TargetMode="Externa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51;&#1048;%202022\&#1042;&#1080;&#1076;&#1077;&#1086;%203.mp4" TargetMode="Externa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51;&#1048;%202022\&#1042;&#1080;&#1076;&#1077;&#1086;%204.1.mp4" TargetMode="Externa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51;&#1048;%202022\&#1042;&#1080;&#1076;&#1077;&#1086;%204.2.mp4" TargetMode="Externa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51;&#1048;%202022\&#1042;&#1080;&#1076;&#1077;&#1086;%204.3.mp4" TargetMode="Externa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51;&#1048;%202022\&#1042;&#1080;&#1076;&#1077;&#1086;%205.1.mp4" TargetMode="Externa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51;&#1048;%202022\&#1042;&#1080;&#1076;&#1077;&#1086;%205.2.mp4" TargetMode="Externa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51;&#1048;%202022\&#1042;&#1080;&#1076;&#1077;&#1086;%205.3.mp4" TargetMode="Externa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51;&#1048;%202022\&#1042;&#1080;&#1076;&#1077;&#1086;%206.mp4" TargetMode="Externa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51;&#1048;%202022\&#1042;&#1080;&#1076;&#1077;&#1086;%207.mp4" TargetMode="Externa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51;&#1048;%202022\&#1042;&#1080;&#1076;&#1077;&#1086;%201.mp4" TargetMode="Externa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51;&#1048;%202022\&#1042;&#1080;&#1076;&#1077;&#1086;%202.1.mp4" TargetMode="Externa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51;&#1048;%202022\&#1042;&#1080;&#1076;&#1077;&#1086;%202.2.mp4" TargetMode="Externa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ЛИ 2022\Презентация\ocr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256"/>
            <a:ext cx="9144000" cy="257174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Филиал МБДОУ «Детский сад №43» - «детский сад «Колосок»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785794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Нейропсихологические приемы в практической деятельности 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учителя-логопеда ДОУ</a:t>
            </a:r>
            <a:endParaRPr lang="ru-RU" sz="5400" b="1" dirty="0">
              <a:ln w="10541" cmpd="sng">
                <a:solidFill>
                  <a:srgbClr val="002060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77659" y="4929198"/>
            <a:ext cx="38663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Подготовил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учитель-логопед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Л.И.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Сиротенко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8662" y="214290"/>
            <a:ext cx="82153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Перекрестные движения способствуют развитию межполушарного взаимодействия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User\Desktop\ЛИ 2022\Презентация\ocr.jpg"/>
          <p:cNvPicPr>
            <a:picLocks noChangeAspect="1" noChangeArrowheads="1"/>
          </p:cNvPicPr>
          <p:nvPr/>
        </p:nvPicPr>
        <p:blipFill>
          <a:blip r:embed="rId3" cstate="print"/>
          <a:srcRect l="15909" r="15910"/>
          <a:stretch>
            <a:fillRect/>
          </a:stretch>
        </p:blipFill>
        <p:spPr bwMode="auto">
          <a:xfrm>
            <a:off x="0" y="0"/>
            <a:ext cx="1285852" cy="14144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Видео 2.3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1357298"/>
            <a:ext cx="9144000" cy="55185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14290"/>
            <a:ext cx="82153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Перекрестные движения способствуют развитию межполушарного взаимодействия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User\Desktop\ЛИ 2022\Презентация\ocr.jpg"/>
          <p:cNvPicPr>
            <a:picLocks noChangeAspect="1" noChangeArrowheads="1"/>
          </p:cNvPicPr>
          <p:nvPr/>
        </p:nvPicPr>
        <p:blipFill>
          <a:blip r:embed="rId3" cstate="print"/>
          <a:srcRect l="15909" r="15910"/>
          <a:stretch>
            <a:fillRect/>
          </a:stretch>
        </p:blipFill>
        <p:spPr bwMode="auto">
          <a:xfrm>
            <a:off x="7858148" y="0"/>
            <a:ext cx="1285852" cy="14144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Видео 2.4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1357298"/>
            <a:ext cx="9144000" cy="55185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Функционирование нервной системы – это сложная ритмичная деятельность предполагающая синхронизированное взаимодействие между различными областями мозга. У ребенка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речевыми нарушениями мозг работает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недостаточно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ритмично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Для развития чувства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ритма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можно использовать отстукивание в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определённой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последовательности.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User\Desktop\ЛИ 2022\Презентация\ocr.jpg"/>
          <p:cNvPicPr>
            <a:picLocks noChangeAspect="1" noChangeArrowheads="1"/>
          </p:cNvPicPr>
          <p:nvPr/>
        </p:nvPicPr>
        <p:blipFill>
          <a:blip r:embed="rId3" cstate="print"/>
          <a:srcRect l="15909" r="15910"/>
          <a:stretch>
            <a:fillRect/>
          </a:stretch>
        </p:blipFill>
        <p:spPr bwMode="auto">
          <a:xfrm>
            <a:off x="0" y="1142984"/>
            <a:ext cx="1285852" cy="14144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Видео 3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2571744"/>
            <a:ext cx="9144000" cy="4286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14290"/>
            <a:ext cx="82153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Проговаривание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потешек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в движении по модульным коврикам помогает автоматизировать нужный звук в речи.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User\Desktop\ЛИ 2022\Презентация\ocr.jpg"/>
          <p:cNvPicPr>
            <a:picLocks noChangeAspect="1" noChangeArrowheads="1"/>
          </p:cNvPicPr>
          <p:nvPr/>
        </p:nvPicPr>
        <p:blipFill>
          <a:blip r:embed="rId3" cstate="print"/>
          <a:srcRect l="15909" r="15910"/>
          <a:stretch>
            <a:fillRect/>
          </a:stretch>
        </p:blipFill>
        <p:spPr bwMode="auto">
          <a:xfrm>
            <a:off x="7858148" y="0"/>
            <a:ext cx="1285852" cy="14144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Видео 4.1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1428736"/>
            <a:ext cx="9144000" cy="54114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8662" y="142852"/>
            <a:ext cx="82153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Проговаривание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потешек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в движении по модульным коврикам помогает автоматизировать нужный звук в речи.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User\Desktop\ЛИ 2022\Презентация\ocr.jpg"/>
          <p:cNvPicPr>
            <a:picLocks noChangeAspect="1" noChangeArrowheads="1"/>
          </p:cNvPicPr>
          <p:nvPr/>
        </p:nvPicPr>
        <p:blipFill>
          <a:blip r:embed="rId3" cstate="print"/>
          <a:srcRect l="15909" r="15910"/>
          <a:stretch>
            <a:fillRect/>
          </a:stretch>
        </p:blipFill>
        <p:spPr bwMode="auto">
          <a:xfrm>
            <a:off x="0" y="0"/>
            <a:ext cx="1285852" cy="14144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Видео 4.2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1357298"/>
            <a:ext cx="9144000" cy="55185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42852"/>
            <a:ext cx="82153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Проговаривание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потешек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в движении по модульным коврикам помогает автоматизировать нужный звук в речи.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User\Desktop\ЛИ 2022\Презентация\ocr.jpg"/>
          <p:cNvPicPr>
            <a:picLocks noChangeAspect="1" noChangeArrowheads="1"/>
          </p:cNvPicPr>
          <p:nvPr/>
        </p:nvPicPr>
        <p:blipFill>
          <a:blip r:embed="rId3" cstate="print"/>
          <a:srcRect l="15909" r="15910"/>
          <a:stretch>
            <a:fillRect/>
          </a:stretch>
        </p:blipFill>
        <p:spPr bwMode="auto">
          <a:xfrm>
            <a:off x="7858148" y="0"/>
            <a:ext cx="1285852" cy="14144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Видео 4.3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1357298"/>
            <a:ext cx="9144000" cy="55185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Двуручное рисование с использованием межполушарных досок и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графомоторного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лабиринта, эти упражнения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развивают полушария головного мозга,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зрительно-пространственную координацию,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синхронизацию работы глаз и рук, а также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автоматизацию звуков в речи.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User\Desktop\ЛИ 2022\Презентация\ocr.jpg"/>
          <p:cNvPicPr>
            <a:picLocks noChangeAspect="1" noChangeArrowheads="1"/>
          </p:cNvPicPr>
          <p:nvPr/>
        </p:nvPicPr>
        <p:blipFill>
          <a:blip r:embed="rId3" cstate="print"/>
          <a:srcRect l="15909" r="15910"/>
          <a:stretch>
            <a:fillRect/>
          </a:stretch>
        </p:blipFill>
        <p:spPr bwMode="auto">
          <a:xfrm>
            <a:off x="0" y="571480"/>
            <a:ext cx="1285852" cy="14144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Видео 5.1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2285991"/>
            <a:ext cx="9144000" cy="45541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Двуручное рисование с использованием межполушарных досок и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графомоторного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лабиринта, эти упражнения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развивают полушария головного мозга,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зрительно-пространственную координацию,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синхронизацию работы глаз и рук, а также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автоматизацию звуков в речи.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User\Desktop\ЛИ 2022\Презентация\ocr.jpg"/>
          <p:cNvPicPr>
            <a:picLocks noChangeAspect="1" noChangeArrowheads="1"/>
          </p:cNvPicPr>
          <p:nvPr/>
        </p:nvPicPr>
        <p:blipFill>
          <a:blip r:embed="rId3" cstate="print"/>
          <a:srcRect l="15909" r="15910"/>
          <a:stretch>
            <a:fillRect/>
          </a:stretch>
        </p:blipFill>
        <p:spPr bwMode="auto">
          <a:xfrm>
            <a:off x="0" y="571480"/>
            <a:ext cx="1285852" cy="14144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Видео 5.2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2285992"/>
            <a:ext cx="9144000" cy="45720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Двуручное рисование с использованием межполушарных досок и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графомоторного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лабиринта, эти упражнения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развивают полушария головного мозга,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зрительно-пространственную координацию,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синхронизацию работы глаз и рук, а также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автоматизацию звуков в речи.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User\Desktop\ЛИ 2022\Презентация\ocr.jpg"/>
          <p:cNvPicPr>
            <a:picLocks noChangeAspect="1" noChangeArrowheads="1"/>
          </p:cNvPicPr>
          <p:nvPr/>
        </p:nvPicPr>
        <p:blipFill>
          <a:blip r:embed="rId3" cstate="print"/>
          <a:srcRect l="15909" r="15910"/>
          <a:stretch>
            <a:fillRect/>
          </a:stretch>
        </p:blipFill>
        <p:spPr bwMode="auto">
          <a:xfrm>
            <a:off x="7643834" y="642918"/>
            <a:ext cx="1285852" cy="14144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Видео 5.3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2285992"/>
            <a:ext cx="9144000" cy="45720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2910" y="0"/>
            <a:ext cx="85010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Балансир – спираль. Упражнения основаны на чувстве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равновесия и баланса, является активной мозжечковой стимуляцией, она помогает развивать когнитивные функции, улучшая способ передачи информации между различными сенсорными зонами в мозге.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User\Desktop\ЛИ 2022\Презентация\ocr.jpg"/>
          <p:cNvPicPr>
            <a:picLocks noChangeAspect="1" noChangeArrowheads="1"/>
          </p:cNvPicPr>
          <p:nvPr/>
        </p:nvPicPr>
        <p:blipFill>
          <a:blip r:embed="rId3" cstate="print"/>
          <a:srcRect l="15909" r="15910"/>
          <a:stretch>
            <a:fillRect/>
          </a:stretch>
        </p:blipFill>
        <p:spPr bwMode="auto">
          <a:xfrm>
            <a:off x="0" y="0"/>
            <a:ext cx="1285852" cy="14144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Видео 6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2000240"/>
            <a:ext cx="9144000" cy="4875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ЛИ 2022\Презентация\10-ways-brain-health-helps-us-with-lifes-_IuEyQAmFYc-dsZFpE64NUP.1400x1400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" y="0"/>
            <a:ext cx="9143999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Что такое нейропсихология?</a:t>
            </a:r>
            <a:endParaRPr lang="ru-RU" sz="36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800" b="1" i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Нейропсихология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это наука о взаимодействии высших психических процессов с работой головного мозга и его отделами (левого и правого полушариями).   Только согласованная работа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полушарных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систем мозга формирует полноценную работу психики человека. Если межполушарное взаимодействие не сформировано, у ребенка происходит неправильная обработка информации, что ведёт к сложностям формирования речевых навыков.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Иными словами, нейропсихология детского возраста изучает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развитие высших психических функций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Её признанный создатель отечественный ученый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Александр Романович </a:t>
            </a:r>
            <a:r>
              <a:rPr lang="ru-RU" sz="2400" b="1" u="sng" dirty="0" err="1" smtClean="0">
                <a:latin typeface="Times New Roman" pitchFamily="18" charset="0"/>
                <a:cs typeface="Times New Roman" pitchFamily="18" charset="0"/>
              </a:rPr>
              <a:t>Лурия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имеет двойное образование неврологическое и психологическое, сумел соединить наиболее важные положения этих дисциплин в одно целое, результатом чего является нейропсихология.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14290"/>
            <a:ext cx="8072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Дыхательные упражнения обеспечивают кислородом мозг, усиливают кровоток, тренируют речевое дыхание.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User\Desktop\ЛИ 2022\Презентация\ocr.jpg"/>
          <p:cNvPicPr>
            <a:picLocks noChangeAspect="1" noChangeArrowheads="1"/>
          </p:cNvPicPr>
          <p:nvPr/>
        </p:nvPicPr>
        <p:blipFill>
          <a:blip r:embed="rId3" cstate="print"/>
          <a:srcRect l="15909" r="15910"/>
          <a:stretch>
            <a:fillRect/>
          </a:stretch>
        </p:blipFill>
        <p:spPr bwMode="auto">
          <a:xfrm>
            <a:off x="7858148" y="0"/>
            <a:ext cx="1285852" cy="14144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Видео 7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1357298"/>
            <a:ext cx="9144000" cy="55185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User\Desktop\ЛИ 2022\Презентация\journal-homepage-image-behavioral-neuroscience-archive.png"/>
          <p:cNvPicPr>
            <a:picLocks noChangeAspect="1" noChangeArrowheads="1"/>
          </p:cNvPicPr>
          <p:nvPr/>
        </p:nvPicPr>
        <p:blipFill>
          <a:blip r:embed="rId2">
            <a:lum brigh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282" y="571480"/>
            <a:ext cx="8929718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Таким образом, использование  нейропсихологических методов и приемов способствует преодолению и коррекции имеющих у детей нарушений: </a:t>
            </a:r>
          </a:p>
          <a:p>
            <a:pPr lvl="1" algn="ctr">
              <a:buFont typeface="Wingdings" pitchFamily="2" charset="2"/>
              <a:buChar char="ü"/>
            </a:pPr>
            <a:endParaRPr lang="ru-RU" sz="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lvl="1" algn="ctr">
              <a:buFont typeface="Wingdings" pitchFamily="2" charset="2"/>
              <a:buChar char="ü"/>
            </a:pPr>
            <a:endParaRPr lang="ru-RU" sz="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lvl="1" algn="ctr">
              <a:buFont typeface="Wingdings" pitchFamily="2" charset="2"/>
              <a:buChar char="ü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интеллектуальных, </a:t>
            </a:r>
          </a:p>
          <a:p>
            <a:pPr lvl="1" algn="ctr">
              <a:buFont typeface="Wingdings" pitchFamily="2" charset="2"/>
              <a:buChar char="ü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речевых, </a:t>
            </a:r>
          </a:p>
          <a:p>
            <a:pPr lvl="1" algn="ctr">
              <a:buFont typeface="Wingdings" pitchFamily="2" charset="2"/>
              <a:buChar char="ü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двигательных, </a:t>
            </a:r>
          </a:p>
          <a:p>
            <a:pPr lvl="1" algn="ctr">
              <a:buFont typeface="Wingdings" pitchFamily="2" charset="2"/>
              <a:buChar char="ü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поведенческих расстройств </a:t>
            </a:r>
          </a:p>
          <a:p>
            <a:pPr algn="ctr"/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</a:t>
            </a:r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способствует созданию базы для успешного преодоления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психоречевых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нарушений, 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дает возможность логопедам более качественно вести свою работу. 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 descr="C:\Users\User\Desktop\ЛИ 2022\Презентация\img2.jpg"/>
          <p:cNvPicPr>
            <a:picLocks noChangeAspect="1" noChangeArrowheads="1"/>
          </p:cNvPicPr>
          <p:nvPr/>
        </p:nvPicPr>
        <p:blipFill>
          <a:blip r:embed="rId2"/>
          <a:srcRect l="8398" t="5208" r="9570" b="2083"/>
          <a:stretch>
            <a:fillRect/>
          </a:stretch>
        </p:blipFill>
        <p:spPr bwMode="auto">
          <a:xfrm>
            <a:off x="0" y="0"/>
            <a:ext cx="9144000" cy="58129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4" name="Picture 6" descr="https://teremok3.caduk.ru/images/b371bfa150c3c5e9e67e47818a3952a436ccf1fbr1-407-77_hqvv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786454"/>
            <a:ext cx="9144000" cy="10715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ЛИ 2022\Презентация\10-ways-brain-health-helps-us-with-lifes-_IuEyQAmFYc-dsZFpE64NUP.1400x1400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-142900"/>
            <a:ext cx="9144000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Нейропсихология в работе </a:t>
            </a:r>
          </a:p>
          <a:p>
            <a:pPr algn="ctr"/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учителя-логопеда.</a:t>
            </a:r>
            <a:endParaRPr lang="ru-RU" sz="36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Сейчас нейропсихология активно внедряется в психолого-коррекционную службу в сфере дошкольного образования и это не случайно, количество дошкольников с нарушением устной речи увеличивается год от года при этом ребенок может быть здоров и физически и умственно, просто некоторые структуры головного мозга (которые еще развиваются)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недоформированы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 не справляются с нагрузкой. Чтобы ребёнку справиться с трудностями по преодолению речевых нарушений специалистам необходимы знания нейропсихологии. Нейропсихология изучает:</a:t>
            </a:r>
          </a:p>
          <a:p>
            <a:pPr lvl="1" algn="just"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психологическую структуру, мозговую организацию неречевых ВПФ и неречевой функции;</a:t>
            </a:r>
          </a:p>
          <a:p>
            <a:pPr lvl="1" algn="just"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нарушение речевой и других ВПФ,  их диагностику и методы коррекционно-восстановительной работы в процессе  развития и в период зрелости;</a:t>
            </a:r>
          </a:p>
          <a:p>
            <a:pPr lvl="1" algn="just"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нарушения речевой и других ВПФ в зависимости от поражения мозга.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ЛИ 2022\Презентация\10-ways-brain-health-helps-us-with-lifes-_IuEyQAmFYc-dsZFpE64NUP.1400x1400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" y="0"/>
            <a:ext cx="9143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" y="0"/>
            <a:ext cx="9144000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Нейропсихологические понятия </a:t>
            </a:r>
          </a:p>
          <a:p>
            <a:pPr algn="ctr"/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речевой функции.</a:t>
            </a:r>
            <a:endParaRPr lang="ru-RU" sz="36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	Речь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это высшая психическая функция, которая является основным средством выражения мысли. Речь осуществляется при участии трёх основных блоков головного мозга: 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1. Энергетический блок;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2. Блок приёма, обработки и хранения информации;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3. Блок программирования, регуляции и контроля.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Для правильного развития речи важна согласованная работа всех трёх блоков, а также согласованная работа левого и правого полушарий. Иначе при недостаточном развитии одного из них у ребенка возникают трудности в обучении и овладении речью. Если недостаточно развит первый блок, отвечающий за активацию мозга, то ребёнок будет быстро утомляться его энергетического ресурса хватит ненадолго.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esktop\ЛИ 2022\Презентация\10-ways-brain-health-helps-us-with-lifes-_IuEyQAmFYc-dsZFpE64NUP.1400x1400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Для обеспечения тонуса требуется обеспечить кислородом мозг, усилить кровоток. Справиться с этим могут дыхательные упражнения.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Недостаточность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сформированности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второго блока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приводит к проблемам с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памятью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трудностями написания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Второй блок обеспечивает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фонетическое восприятие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необходимое для правильного различия звуков и букв. Для развития данного блока специалистам уместно применять игры, задания, упражнения по развитию фонематического восприятия, памяти, внимания.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При недостаточном развитии 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третьего блока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ребёнок не может себя контролировать, не может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действовать по образцу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Только согласованная работа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полушарных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систем мозга формирует полноценную работу психики ребенка включая развитие речи.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 descr="C:\Users\User\Desktop\ЛИ 2022\Презентация\maxresdefault.jpg"/>
          <p:cNvPicPr>
            <a:picLocks noChangeAspect="1" noChangeArrowheads="1"/>
          </p:cNvPicPr>
          <p:nvPr/>
        </p:nvPicPr>
        <p:blipFill>
          <a:blip r:embed="rId2">
            <a:lum bright="30000"/>
          </a:blip>
          <a:srcRect l="12500" t="4166" r="12500" b="416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" y="0"/>
            <a:ext cx="9143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9143999" cy="7325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Универсальным методом развития межполушарного взаимодействия является наука –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кинезиология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8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Кинезиология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это наука о развитии умственных способностей через определенные двигательные упражнения. Такие упражнения улучшают мыслительную деятельность ребёнка, синхронизируют работу полушарий, способствуют улучшению запоминания.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Одним из основных методов двигательной нейропсихологической коррекции является мозжечковая стимуляция. Она помогает развивать когнитивные функции улучшая способ передачи информации между различными сенсорными зонами в мозге, все из которых основаны на чувстве равновесии и баланса.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В настоящее время динамично развиваются и очень востребованы нейропсихологические методы работы с дошкольниками. Их эффективность доказана наукой и практикой в решение задач преодоления отставаний в развитии, профилактики и преодолении, возникающих трудностей в обучении детей дошкольного возраста. Методы нейропсихологии являются необходимыми базовыми упражнениями, которые «включают» мозговую активность ребёнка.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Игры на развитие межполушарного взаимодействия целесообразно использовать  в начале занятия, так как они позволяют включить внимание и сосредоточенность ребёнка для активного познания и дальнейшего взаимодействия с ним на занятии. Задачи игр – это развитие межполушарного взаимодействия, концентрации внимания, зрительно-моторной координации, автоматизации звукопроизношения, совершенствование фонематического восприятия.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Некоторые нейропсихологические упражнения и игры предоставляю вашему вниманию.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80724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Упражнения для мелкой моторики, их еще называют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нейрогимнастикой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гимнастикой для мозга, когнитивной гимнастикой.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Видео 1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1339438"/>
            <a:ext cx="9144000" cy="5518562"/>
          </a:xfrm>
          <a:prstGeom prst="rect">
            <a:avLst/>
          </a:prstGeom>
        </p:spPr>
      </p:pic>
      <p:pic>
        <p:nvPicPr>
          <p:cNvPr id="19458" name="Picture 2" descr="C:\Users\User\Desktop\ЛИ 2022\Презентация\ocr.jpg"/>
          <p:cNvPicPr>
            <a:picLocks noChangeAspect="1" noChangeArrowheads="1"/>
          </p:cNvPicPr>
          <p:nvPr/>
        </p:nvPicPr>
        <p:blipFill>
          <a:blip r:embed="rId4" cstate="print"/>
          <a:srcRect l="15909" r="15910"/>
          <a:stretch>
            <a:fillRect/>
          </a:stretch>
        </p:blipFill>
        <p:spPr bwMode="auto">
          <a:xfrm>
            <a:off x="7858148" y="0"/>
            <a:ext cx="1285852" cy="14144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8662" y="142852"/>
            <a:ext cx="82153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Перекрестные движения способствуют развитию межполушарного взаимодействия.</a:t>
            </a:r>
          </a:p>
          <a:p>
            <a:pPr algn="ctr"/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User\Desktop\ЛИ 2022\Презентация\ocr.jpg"/>
          <p:cNvPicPr>
            <a:picLocks noChangeAspect="1" noChangeArrowheads="1"/>
          </p:cNvPicPr>
          <p:nvPr/>
        </p:nvPicPr>
        <p:blipFill>
          <a:blip r:embed="rId3" cstate="print"/>
          <a:srcRect l="15909" r="15910"/>
          <a:stretch>
            <a:fillRect/>
          </a:stretch>
        </p:blipFill>
        <p:spPr bwMode="auto">
          <a:xfrm>
            <a:off x="0" y="0"/>
            <a:ext cx="1285852" cy="14144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Видео 2.1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1357298"/>
            <a:ext cx="9144000" cy="55185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42852"/>
            <a:ext cx="86439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Перекрестные движения способствуют развитию межполушарного взаимодействия.</a:t>
            </a:r>
          </a:p>
          <a:p>
            <a:pPr algn="ctr"/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User\Desktop\ЛИ 2022\Презентация\ocr.jpg"/>
          <p:cNvPicPr>
            <a:picLocks noChangeAspect="1" noChangeArrowheads="1"/>
          </p:cNvPicPr>
          <p:nvPr/>
        </p:nvPicPr>
        <p:blipFill>
          <a:blip r:embed="rId3" cstate="print"/>
          <a:srcRect l="15909" r="15910"/>
          <a:stretch>
            <a:fillRect/>
          </a:stretch>
        </p:blipFill>
        <p:spPr bwMode="auto">
          <a:xfrm>
            <a:off x="7858148" y="0"/>
            <a:ext cx="1285852" cy="14144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Видео 2.2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1339438"/>
            <a:ext cx="9144000" cy="55185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322</Words>
  <PresentationFormat>Экран (4:3)</PresentationFormat>
  <Paragraphs>80</Paragraphs>
  <Slides>22</Slides>
  <Notes>0</Notes>
  <HiddenSlides>0</HiddenSlides>
  <MMClips>14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Томочка</dc:creator>
  <cp:lastModifiedBy>Томочка</cp:lastModifiedBy>
  <cp:revision>14</cp:revision>
  <dcterms:created xsi:type="dcterms:W3CDTF">2022-03-22T14:18:38Z</dcterms:created>
  <dcterms:modified xsi:type="dcterms:W3CDTF">2022-03-22T16:35:22Z</dcterms:modified>
</cp:coreProperties>
</file>