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76" r:id="rId3"/>
    <p:sldId id="275" r:id="rId4"/>
    <p:sldId id="273" r:id="rId5"/>
    <p:sldId id="274" r:id="rId6"/>
    <p:sldId id="272" r:id="rId7"/>
    <p:sldId id="267" r:id="rId8"/>
    <p:sldId id="268" r:id="rId9"/>
    <p:sldId id="269" r:id="rId10"/>
    <p:sldId id="258" r:id="rId11"/>
    <p:sldId id="260" r:id="rId12"/>
    <p:sldId id="261" r:id="rId13"/>
    <p:sldId id="270" r:id="rId14"/>
    <p:sldId id="262" r:id="rId15"/>
    <p:sldId id="263" r:id="rId16"/>
    <p:sldId id="264" r:id="rId17"/>
    <p:sldId id="256" r:id="rId18"/>
    <p:sldId id="257" r:id="rId19"/>
    <p:sldId id="265" r:id="rId20"/>
    <p:sldId id="27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0" autoAdjust="0"/>
    <p:restoredTop sz="94602" autoAdjust="0"/>
  </p:normalViewPr>
  <p:slideViewPr>
    <p:cSldViewPr>
      <p:cViewPr>
        <p:scale>
          <a:sx n="70" d="100"/>
          <a:sy n="70" d="100"/>
        </p:scale>
        <p:origin x="-1156" y="1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64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77E0E-E98E-4DC8-A6DE-E6641B7E5FB4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5745A-EE04-42D2-8605-5F76C6AC8C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540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77E0E-E98E-4DC8-A6DE-E6641B7E5FB4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5745A-EE04-42D2-8605-5F76C6AC8C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77E0E-E98E-4DC8-A6DE-E6641B7E5FB4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5745A-EE04-42D2-8605-5F76C6AC8C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623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77E0E-E98E-4DC8-A6DE-E6641B7E5FB4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5745A-EE04-42D2-8605-5F76C6AC8C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390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77E0E-E98E-4DC8-A6DE-E6641B7E5FB4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5745A-EE04-42D2-8605-5F76C6AC8C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620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77E0E-E98E-4DC8-A6DE-E6641B7E5FB4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5745A-EE04-42D2-8605-5F76C6AC8C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8629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77E0E-E98E-4DC8-A6DE-E6641B7E5FB4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5745A-EE04-42D2-8605-5F76C6AC8C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288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77E0E-E98E-4DC8-A6DE-E6641B7E5FB4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5745A-EE04-42D2-8605-5F76C6AC8C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450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77E0E-E98E-4DC8-A6DE-E6641B7E5FB4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5745A-EE04-42D2-8605-5F76C6AC8C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570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77E0E-E98E-4DC8-A6DE-E6641B7E5FB4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5745A-EE04-42D2-8605-5F76C6AC8C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167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77E0E-E98E-4DC8-A6DE-E6641B7E5FB4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5745A-EE04-42D2-8605-5F76C6AC8C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61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77E0E-E98E-4DC8-A6DE-E6641B7E5FB4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C5745A-EE04-42D2-8605-5F76C6AC8C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943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4005064"/>
            <a:ext cx="3816424" cy="936104"/>
          </a:xfrm>
          <a:prstGeom prst="rect">
            <a:avLst/>
          </a:prstGeom>
        </p:spPr>
        <p:txBody>
          <a:bodyPr wrap="none">
            <a:prstTxWarp prst="textChevro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МОБУ </a:t>
            </a:r>
            <a:r>
              <a:rPr lang="ru-RU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«ООШ </a:t>
            </a:r>
            <a:r>
              <a:rPr lang="ru-RU" b="1" dirty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№55»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3" y="5517232"/>
            <a:ext cx="3816425" cy="913666"/>
          </a:xfrm>
          <a:prstGeom prst="rect">
            <a:avLst/>
          </a:prstGeom>
        </p:spPr>
        <p:txBody>
          <a:bodyPr wrap="none">
            <a:prstTxWarp prst="textChevro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Г. Оренбург</a:t>
            </a:r>
            <a:r>
              <a:rPr lang="ru-RU" b="1" dirty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  <a:r>
              <a:rPr lang="ru-RU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2021г</a:t>
            </a:r>
            <a:r>
              <a:rPr lang="ru-RU" b="1" dirty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37818" y="443415"/>
            <a:ext cx="4067944" cy="2016224"/>
          </a:xfrm>
          <a:prstGeom prst="rect">
            <a:avLst/>
          </a:prstGeom>
        </p:spPr>
        <p:txBody>
          <a:bodyPr wrap="square">
            <a:prstTxWarp prst="textSto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Экологический  </a:t>
            </a:r>
            <a:r>
              <a:rPr lang="ru-RU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альбом</a:t>
            </a:r>
            <a:endParaRPr lang="ru-RU" b="1" dirty="0">
              <a:ln w="11430"/>
              <a:solidFill>
                <a:srgbClr val="CC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16016" y="389379"/>
            <a:ext cx="4032448" cy="2247533"/>
          </a:xfrm>
          <a:prstGeom prst="rect">
            <a:avLst/>
          </a:prstGeom>
        </p:spPr>
        <p:txBody>
          <a:bodyPr wrap="square">
            <a:prstTxWarp prst="textSto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«Мордочка</a:t>
            </a:r>
            <a:r>
              <a:rPr lang="ru-RU" b="1" dirty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хвост  </a:t>
            </a:r>
            <a:endParaRPr lang="ru-RU" b="1" dirty="0">
              <a:ln w="11430"/>
              <a:solidFill>
                <a:srgbClr val="CC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b="1" dirty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</a:t>
            </a:r>
          </a:p>
          <a:p>
            <a:pPr algn="ctr"/>
            <a:r>
              <a:rPr lang="ru-RU" b="1" dirty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четыре </a:t>
            </a:r>
            <a:r>
              <a:rPr lang="ru-RU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ноги»</a:t>
            </a:r>
            <a:endParaRPr lang="ru-RU" b="1" dirty="0">
              <a:ln w="11430"/>
              <a:solidFill>
                <a:srgbClr val="CC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954" y="2713520"/>
            <a:ext cx="2002045" cy="2443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2" y="4693847"/>
            <a:ext cx="2754225" cy="1901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294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Cooler\Desktop\птицеферма\0GH5vQj6MB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3744416" cy="4992555"/>
          </a:xfrm>
          <a:prstGeom prst="rect">
            <a:avLst/>
          </a:prstGeom>
          <a:noFill/>
          <a:scene3d>
            <a:camera prst="perspective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Cooler\Desktop\птицеферма\7xS0uI1mB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2135" y="581334"/>
            <a:ext cx="3728795" cy="4971726"/>
          </a:xfrm>
          <a:prstGeom prst="rect">
            <a:avLst/>
          </a:prstGeom>
          <a:noFill/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5805264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Ферма  «Птица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29795" y="5805264"/>
            <a:ext cx="4015779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Lef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Удачи» г. Оренбург</a:t>
            </a:r>
            <a:endParaRPr lang="ru-RU" sz="3600" b="1" dirty="0">
              <a:ln w="11430"/>
              <a:solidFill>
                <a:srgbClr val="CC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64166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Cooler\Desktop\птицеферма\C9yJHt-8aG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4009374" cy="5345832"/>
          </a:xfrm>
          <a:prstGeom prst="rect">
            <a:avLst/>
          </a:prstGeom>
          <a:noFill/>
          <a:scene3d>
            <a:camera prst="perspective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Cooler\Desktop\птицеферма\NLLVOZ0rbX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926" y="565920"/>
            <a:ext cx="3996444" cy="5328592"/>
          </a:xfrm>
          <a:prstGeom prst="rect">
            <a:avLst/>
          </a:prstGeom>
          <a:noFill/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285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Cooler\Desktop\птицеферма\w2CQXv4R9g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79084"/>
            <a:ext cx="3996444" cy="5328592"/>
          </a:xfrm>
          <a:prstGeom prst="rect">
            <a:avLst/>
          </a:prstGeom>
          <a:noFill/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Cooler\Desktop\птицеферма\Sstcqj09Fu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11" y="679084"/>
            <a:ext cx="4083918" cy="5445224"/>
          </a:xfrm>
          <a:prstGeom prst="rect">
            <a:avLst/>
          </a:prstGeom>
          <a:noFill/>
          <a:scene3d>
            <a:camera prst="perspective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999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ChevronInverted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Питомник "Оренбургские </a:t>
            </a:r>
            <a:r>
              <a:rPr lang="ru-RU" b="1" dirty="0" err="1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Хаски</a:t>
            </a:r>
            <a:r>
              <a:rPr lang="ru-RU" b="1" dirty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" </a:t>
            </a:r>
          </a:p>
        </p:txBody>
      </p:sp>
      <p:pic>
        <p:nvPicPr>
          <p:cNvPr id="5122" name="Picture 2" descr="C:\Users\Cooler\Desktop\хаски\ligjXKvac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84784"/>
            <a:ext cx="6374656" cy="4780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225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Cooler\Desktop\DGayGE6CZo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48680"/>
            <a:ext cx="3960440" cy="5280587"/>
          </a:xfrm>
          <a:prstGeom prst="rect">
            <a:avLst/>
          </a:prstGeom>
          <a:noFill/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Cooler\Desktop\afnp6svzpO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00675"/>
            <a:ext cx="3996444" cy="5328592"/>
          </a:xfrm>
          <a:prstGeom prst="rect">
            <a:avLst/>
          </a:prstGeom>
          <a:noFill/>
          <a:scene3d>
            <a:camera prst="perspective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496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Cooler\Desktop\vI1EDVb22T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369135"/>
            <a:ext cx="4307095" cy="3230321"/>
          </a:xfrm>
          <a:prstGeom prst="rect">
            <a:avLst/>
          </a:prstGeom>
          <a:noFill/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Cooler\Desktop\cydZwmam1f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73639"/>
            <a:ext cx="4301089" cy="3225817"/>
          </a:xfrm>
          <a:prstGeom prst="rect">
            <a:avLst/>
          </a:prstGeom>
          <a:noFill/>
          <a:scene3d>
            <a:camera prst="perspective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147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Cooler\Desktop\ycBi-ffxWn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3816424" cy="5899691"/>
          </a:xfrm>
          <a:prstGeom prst="rect">
            <a:avLst/>
          </a:prstGeom>
          <a:noFill/>
          <a:scene3d>
            <a:camera prst="perspective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Cooler\Desktop\XJ9XrQsb0N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677" y="490230"/>
            <a:ext cx="4296418" cy="5728557"/>
          </a:xfrm>
          <a:prstGeom prst="rect">
            <a:avLst/>
          </a:prstGeom>
          <a:noFill/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559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1412776"/>
            <a:ext cx="3888432" cy="3096344"/>
          </a:xfrm>
          <a:prstGeom prst="rect">
            <a:avLst/>
          </a:prstGeom>
        </p:spPr>
        <p:txBody>
          <a:bodyPr wrap="square">
            <a:prstTxWarp prst="textCan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Мордочка, </a:t>
            </a:r>
          </a:p>
          <a:p>
            <a:pPr algn="ctr"/>
            <a:r>
              <a:rPr lang="ru-RU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хвост </a:t>
            </a:r>
          </a:p>
          <a:p>
            <a:pPr algn="ctr"/>
            <a:r>
              <a:rPr lang="ru-RU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</a:t>
            </a:r>
          </a:p>
          <a:p>
            <a:pPr algn="ctr"/>
            <a:r>
              <a:rPr lang="ru-RU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четыре ноги</a:t>
            </a:r>
          </a:p>
          <a:p>
            <a:pPr algn="ctr"/>
            <a:r>
              <a:rPr lang="ru-RU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Керн Л. </a:t>
            </a:r>
          </a:p>
          <a:p>
            <a:pPr algn="ctr"/>
            <a:r>
              <a:rPr lang="ru-RU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</a:t>
            </a:r>
            <a:r>
              <a:rPr lang="ru-RU" b="1" dirty="0" err="1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Заходер</a:t>
            </a:r>
            <a:r>
              <a:rPr lang="ru-RU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Б.)</a:t>
            </a:r>
            <a:endParaRPr lang="ru-RU" b="1" dirty="0">
              <a:ln w="11430"/>
              <a:solidFill>
                <a:srgbClr val="CC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1124744"/>
            <a:ext cx="3960440" cy="4104456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 если порою</a:t>
            </a:r>
          </a:p>
          <a:p>
            <a:r>
              <a:rPr lang="ru-RU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Тоска тебя гложет</a:t>
            </a:r>
          </a:p>
          <a:p>
            <a:r>
              <a:rPr lang="ru-RU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(Бывает такая тоска, </a:t>
            </a:r>
          </a:p>
          <a:p>
            <a:r>
              <a:rPr lang="ru-RU" b="1" dirty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    хоть беги),</a:t>
            </a:r>
          </a:p>
          <a:p>
            <a:r>
              <a:rPr lang="ru-RU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Поверь,</a:t>
            </a:r>
          </a:p>
          <a:p>
            <a:r>
              <a:rPr lang="ru-RU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никто тебе так </a:t>
            </a:r>
          </a:p>
          <a:p>
            <a:r>
              <a:rPr lang="ru-RU" b="1" dirty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  не поможет,</a:t>
            </a:r>
          </a:p>
          <a:p>
            <a:r>
              <a:rPr lang="ru-RU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</a:t>
            </a:r>
          </a:p>
          <a:p>
            <a:r>
              <a:rPr lang="ru-RU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Мордочка, хвост и четыре ноги.</a:t>
            </a:r>
            <a:endParaRPr lang="ru-RU" b="1" dirty="0">
              <a:ln w="11430"/>
              <a:solidFill>
                <a:srgbClr val="CC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8829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ooler\Desktop\Для работы\мордочка\Фото01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03" y="440303"/>
            <a:ext cx="4026980" cy="2772673"/>
          </a:xfrm>
          <a:prstGeom prst="rect">
            <a:avLst/>
          </a:prstGeom>
          <a:noFill/>
          <a:scene3d>
            <a:camera prst="perspective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Cooler\Desktop\любимцы\WJKolbbb4H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573016"/>
            <a:ext cx="4201040" cy="2862318"/>
          </a:xfrm>
          <a:prstGeom prst="rect">
            <a:avLst/>
          </a:prstGeom>
          <a:noFill/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7372"/>
            <a:ext cx="3932890" cy="3071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78" y="3398096"/>
            <a:ext cx="3983405" cy="3069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935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ooler\Desktop\любимцы\hC9XFsEOLf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248" y="1340767"/>
            <a:ext cx="4280585" cy="3210439"/>
          </a:xfrm>
          <a:prstGeom prst="rect">
            <a:avLst/>
          </a:prstGeom>
          <a:noFill/>
          <a:scene3d>
            <a:camera prst="perspective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Cooler\Desktop\HLMk618p0P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833" y="836712"/>
            <a:ext cx="3993617" cy="5324822"/>
          </a:xfrm>
          <a:prstGeom prst="rect">
            <a:avLst/>
          </a:prstGeom>
          <a:noFill/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022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457200" y="476672"/>
            <a:ext cx="4038600" cy="5832648"/>
          </a:xfrm>
          <a:scene3d>
            <a:camera prst="perspectiveRight"/>
            <a:lightRig rig="threePt" dir="t"/>
          </a:scene3d>
        </p:spPr>
        <p:txBody>
          <a:bodyPr>
            <a:normAutofit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«К счастью, уже не только ученые, но и обычные люди поняли, что животные и растения нуждаются в охране.      … </a:t>
            </a:r>
          </a:p>
          <a:p>
            <a:pPr marL="0" indent="0">
              <a:buNone/>
            </a:pPr>
            <a:r>
              <a:rPr lang="ru-RU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Человек – часть</a:t>
            </a:r>
          </a:p>
          <a:p>
            <a:pPr marL="0" indent="0">
              <a:buNone/>
            </a:pPr>
            <a:r>
              <a:rPr lang="ru-RU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природы. Если гибнет</a:t>
            </a:r>
          </a:p>
          <a:p>
            <a:pPr marL="0" indent="0">
              <a:buNone/>
            </a:pPr>
            <a:r>
              <a:rPr lang="ru-RU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какое-либо звено в</a:t>
            </a:r>
          </a:p>
          <a:p>
            <a:pPr marL="0" indent="0">
              <a:buNone/>
            </a:pPr>
            <a:r>
              <a:rPr lang="ru-RU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цепи, то  угроза</a:t>
            </a:r>
          </a:p>
          <a:p>
            <a:pPr marL="0" indent="0">
              <a:buNone/>
            </a:pPr>
            <a:r>
              <a:rPr lang="ru-RU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нависает над всеми.»</a:t>
            </a:r>
          </a:p>
          <a:p>
            <a:pPr marL="0" indent="0">
              <a:buNone/>
            </a:pPr>
            <a:r>
              <a:rPr lang="ru-RU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(</a:t>
            </a:r>
            <a:r>
              <a:rPr lang="ru-RU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Спринчан</a:t>
            </a:r>
            <a:r>
              <a:rPr lang="ru-RU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Д., </a:t>
            </a:r>
          </a:p>
          <a:p>
            <a:pPr marL="0" indent="0">
              <a:buNone/>
            </a:pPr>
            <a:r>
              <a:rPr lang="ru-RU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уч-ся 9 «А» </a:t>
            </a:r>
            <a:r>
              <a:rPr lang="ru-RU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</a:t>
            </a:r>
            <a:r>
              <a:rPr lang="ru-RU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.)</a:t>
            </a:r>
          </a:p>
        </p:txBody>
      </p:sp>
      <p:pic>
        <p:nvPicPr>
          <p:cNvPr id="11266" name="Picture 2" descr="C:\Users\Cooler\Desktop\б.ж\SlCtKHAHu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36461"/>
            <a:ext cx="3918600" cy="2975933"/>
          </a:xfrm>
          <a:prstGeom prst="rect">
            <a:avLst/>
          </a:prstGeom>
          <a:noFill/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Cooler\Desktop\любимцы\mbvIxOEv3b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157" y="3678956"/>
            <a:ext cx="3773543" cy="2710687"/>
          </a:xfrm>
          <a:prstGeom prst="rect">
            <a:avLst/>
          </a:prstGeom>
          <a:noFill/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420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Cooler\Desktop\б.ж\mJer178mnq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908720"/>
            <a:ext cx="4416152" cy="4416152"/>
          </a:xfrm>
          <a:prstGeom prst="rect">
            <a:avLst/>
          </a:prstGeom>
          <a:noFill/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764704"/>
            <a:ext cx="4392487" cy="1077218"/>
          </a:xfrm>
          <a:prstGeom prst="rect">
            <a:avLst/>
          </a:prstGeom>
        </p:spPr>
        <p:txBody>
          <a:bodyPr wrap="square">
            <a:spAutoFit/>
            <a:scene3d>
              <a:camera prst="perspective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Альбом подготовили </a:t>
            </a:r>
            <a:endParaRPr lang="ru-RU" sz="3200" b="1" dirty="0" smtClean="0">
              <a:ln w="11430"/>
              <a:solidFill>
                <a:srgbClr val="CC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sz="3200" b="1" dirty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</a:t>
            </a:r>
            <a:r>
              <a:rPr lang="ru-RU" sz="3200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ч-ся 5 </a:t>
            </a:r>
            <a:r>
              <a:rPr lang="ru-RU" sz="3200" b="1" dirty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– </a:t>
            </a:r>
            <a:r>
              <a:rPr lang="ru-RU" sz="3200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9-ых </a:t>
            </a:r>
            <a:r>
              <a:rPr lang="ru-RU" sz="3200" b="1" dirty="0" err="1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2307" y="3429000"/>
            <a:ext cx="4104456" cy="2554545"/>
          </a:xfrm>
          <a:prstGeom prst="rect">
            <a:avLst/>
          </a:prstGeom>
        </p:spPr>
        <p:txBody>
          <a:bodyPr wrap="square">
            <a:spAutoFit/>
            <a:scene3d>
              <a:camera prst="perspective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Руководитель   </a:t>
            </a:r>
            <a:r>
              <a:rPr lang="ru-RU" sz="3200" b="1" dirty="0" err="1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Винокурова</a:t>
            </a:r>
            <a:r>
              <a:rPr lang="ru-RU" sz="3200" b="1" dirty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Татьяна Егоровна,        учитель русского языка      и  литературы.</a:t>
            </a:r>
          </a:p>
        </p:txBody>
      </p:sp>
    </p:spTree>
    <p:extLst>
      <p:ext uri="{BB962C8B-B14F-4D97-AF65-F5344CB8AC3E}">
        <p14:creationId xmlns:p14="http://schemas.microsoft.com/office/powerpoint/2010/main" val="289227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620688"/>
            <a:ext cx="2174250" cy="646331"/>
          </a:xfrm>
          <a:prstGeom prst="rect">
            <a:avLst/>
          </a:prstGeom>
        </p:spPr>
        <p:txBody>
          <a:bodyPr wrap="none">
            <a:spAutoFit/>
            <a:scene3d>
              <a:camera prst="perspective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Экология-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33621" y="1772816"/>
            <a:ext cx="4032448" cy="3416320"/>
          </a:xfrm>
          <a:prstGeom prst="rect">
            <a:avLst/>
          </a:prstGeom>
        </p:spPr>
        <p:txBody>
          <a:bodyPr wrap="square">
            <a:spAutoFit/>
            <a:scene3d>
              <a:camera prst="perspective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ru-RU" sz="3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наука о взаимодействии живых организмов между собой и с окружающей средой</a:t>
            </a:r>
          </a:p>
        </p:txBody>
      </p:sp>
      <p:pic>
        <p:nvPicPr>
          <p:cNvPr id="10242" name="Picture 2" descr="C:\Users\Cooler\Desktop\б.ж\qSzbQPLCJD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069" y="1589254"/>
            <a:ext cx="4279765" cy="3571194"/>
          </a:xfrm>
          <a:prstGeom prst="rect">
            <a:avLst/>
          </a:prstGeom>
          <a:noFill/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358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395536" y="914434"/>
            <a:ext cx="4038600" cy="4752528"/>
          </a:xfrm>
        </p:spPr>
        <p:txBody>
          <a:bodyPr>
            <a:normAutofit/>
            <a:scene3d>
              <a:camera prst="perspective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Прежде чем заводить домашнее животное, лучше сто раз подумайте о том, хотите ли вы брать на себя ответственность за него. Если мы будем думать, прежде чем делать, зла станет меньше</a:t>
            </a:r>
            <a:r>
              <a:rPr lang="ru-RU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ru-RU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855" y="548680"/>
            <a:ext cx="4200525" cy="5784850"/>
          </a:xfrm>
          <a:prstGeom prst="rect">
            <a:avLst/>
          </a:prstGeom>
          <a:noFill/>
          <a:ln>
            <a:noFill/>
          </a:ln>
          <a:effectLst/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745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196752"/>
            <a:ext cx="4038600" cy="4320479"/>
          </a:xfrm>
        </p:spPr>
        <p:txBody>
          <a:bodyPr>
            <a:noAutofit/>
            <a:scene3d>
              <a:camera prst="perspective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Если вы все – таки хотите избавиться от животного, не выкидывайте его на улицу, лучше найдите ему новую семью, которая будет его любить. </a:t>
            </a:r>
          </a:p>
        </p:txBody>
      </p:sp>
      <p:pic>
        <p:nvPicPr>
          <p:cNvPr id="9218" name="Picture 2" descr="C:\Users\Cooler\Desktop\б.ж\JozvB9pfP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059" y="1268760"/>
            <a:ext cx="4206354" cy="4206354"/>
          </a:xfrm>
          <a:prstGeom prst="rect">
            <a:avLst/>
          </a:prstGeom>
          <a:noFill/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892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87025"/>
            <a:ext cx="4087432" cy="5262979"/>
          </a:xfrm>
          <a:prstGeom prst="rect">
            <a:avLst/>
          </a:prstGeom>
        </p:spPr>
        <p:txBody>
          <a:bodyPr wrap="square">
            <a:spAutoFit/>
            <a:scene3d>
              <a:camera prst="perspective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Сидит котенок белый в луже,</a:t>
            </a:r>
            <a:b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dirty="0" err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Мяучет</a:t>
            </a: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никому не нужен…</a:t>
            </a:r>
            <a:b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 все идут, не замечают,</a:t>
            </a:r>
            <a:b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Его ногами задевают…</a:t>
            </a:r>
            <a:b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Куда идти? И где согреться?</a:t>
            </a:r>
            <a:b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Куда от безразличья деться?</a:t>
            </a:r>
            <a:b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Лежит котенок, шерстка сбилась,</a:t>
            </a:r>
            <a:b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так судьба распорядилась ,</a:t>
            </a:r>
            <a:b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он не нужен никому…</a:t>
            </a:r>
            <a:b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 что судьба его пинает??</a:t>
            </a:r>
            <a:b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Ведь он не сделал ничего,</a:t>
            </a:r>
            <a:b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 жизни ничего не знает,</a:t>
            </a:r>
            <a:b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 что же мучает его?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196752"/>
            <a:ext cx="4430018" cy="3057390"/>
          </a:xfrm>
          <a:prstGeom prst="rect">
            <a:avLst/>
          </a:prstGeom>
          <a:noFill/>
          <a:ln>
            <a:noFill/>
          </a:ln>
          <a:effectLst/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598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251520" y="532656"/>
            <a:ext cx="4028256" cy="5577483"/>
          </a:xfrm>
        </p:spPr>
        <p:txBody>
          <a:bodyPr>
            <a:prstTxWarp prst="textPlain">
              <a:avLst/>
            </a:prstTxWarp>
            <a:noAutofit/>
            <a:scene3d>
              <a:camera prst="perspective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spcBef>
                <a:spcPts val="0"/>
              </a:spcBef>
            </a:pPr>
            <a:r>
              <a:rPr lang="ru-RU" sz="21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«Я бы сделал специальные  домики для бездомных животных как  для птиц зимой. Люди, которые не могут взять их домой,  будут кормить, ухаживать за ними. А те, кто бы ломал дома, платили бы штраф.»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1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1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(</a:t>
            </a:r>
            <a:r>
              <a:rPr lang="ru-RU" sz="2100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Дедюля</a:t>
            </a:r>
            <a:r>
              <a:rPr lang="ru-RU" sz="21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К., уч-ся 5 «А» </a:t>
            </a:r>
            <a:r>
              <a:rPr lang="ru-RU" sz="2100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</a:t>
            </a:r>
            <a:r>
              <a:rPr lang="ru-RU" sz="21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.)</a:t>
            </a:r>
          </a:p>
          <a:p>
            <a:pPr>
              <a:spcBef>
                <a:spcPts val="0"/>
              </a:spcBef>
            </a:pPr>
            <a:r>
              <a:rPr lang="ru-RU" sz="21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«Сделать для них небольшой шалаш, положить туда одеяло, чтобы им было хорошо. Так бездомные собаки не будут набрасываться и кусаться»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1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1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(Богданова В.., ч-</a:t>
            </a:r>
            <a:r>
              <a:rPr lang="ru-RU" sz="2100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ся</a:t>
            </a:r>
            <a:r>
              <a:rPr lang="ru-RU" sz="21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9 «А» </a:t>
            </a:r>
            <a:r>
              <a:rPr lang="ru-RU" sz="2100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</a:t>
            </a:r>
            <a:r>
              <a:rPr lang="ru-RU" sz="21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.)</a:t>
            </a:r>
            <a:endParaRPr lang="ru-RU" sz="21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Куб 9"/>
          <p:cNvSpPr/>
          <p:nvPr/>
        </p:nvSpPr>
        <p:spPr>
          <a:xfrm>
            <a:off x="4860032" y="692696"/>
            <a:ext cx="3816424" cy="3600400"/>
          </a:xfrm>
          <a:prstGeom prst="cube">
            <a:avLst/>
          </a:prstGeom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Арка 10"/>
          <p:cNvSpPr/>
          <p:nvPr/>
        </p:nvSpPr>
        <p:spPr>
          <a:xfrm>
            <a:off x="4860032" y="1916832"/>
            <a:ext cx="2880320" cy="4752528"/>
          </a:xfrm>
          <a:prstGeom prst="blockArc">
            <a:avLst>
              <a:gd name="adj1" fmla="val 10714313"/>
              <a:gd name="adj2" fmla="val 202937"/>
              <a:gd name="adj3" fmla="val 25906"/>
            </a:avLst>
          </a:prstGeom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60032" y="4725144"/>
            <a:ext cx="3816424" cy="1384995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prstTxWarp prst="textPlain">
              <a:avLst/>
            </a:prstTxWarp>
            <a:spAutoFit/>
            <a:scene3d>
              <a:camera prst="perspectiveLef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Модель домика </a:t>
            </a:r>
          </a:p>
          <a:p>
            <a:pPr algn="ctr"/>
            <a:r>
              <a:rPr lang="ru-RU" sz="2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для </a:t>
            </a:r>
          </a:p>
          <a:p>
            <a:pPr algn="ctr"/>
            <a:r>
              <a:rPr lang="ru-RU" sz="2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бездомных животных</a:t>
            </a:r>
            <a:endParaRPr lang="ru-RU" sz="28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5127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980728"/>
            <a:ext cx="4038600" cy="4464496"/>
          </a:xfrm>
        </p:spPr>
        <p:txBody>
          <a:bodyPr>
            <a:normAutofit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«…Можно создать парки, в которых жили бы только кошки, а за стеной – собаки. Сюда могли бы приходить взрослые  с детьми и общались с ними.»</a:t>
            </a:r>
          </a:p>
          <a:p>
            <a:pPr marL="0" indent="0">
              <a:buNone/>
            </a:pPr>
            <a:r>
              <a:rPr lang="ru-RU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(Микоян Е, </a:t>
            </a:r>
          </a:p>
          <a:p>
            <a:pPr marL="0" indent="0">
              <a:buNone/>
            </a:pPr>
            <a:r>
              <a:rPr lang="ru-RU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уч-ся 5 «А» </a:t>
            </a:r>
            <a:r>
              <a:rPr lang="ru-RU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</a:t>
            </a:r>
            <a:r>
              <a:rPr lang="ru-RU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.)</a:t>
            </a:r>
            <a:endParaRPr lang="ru-RU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4" name="Picture 2" descr="http://fb.ru/misc/i/gallery/26293/8662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103" y="369867"/>
            <a:ext cx="4096454" cy="2627086"/>
          </a:xfrm>
          <a:prstGeom prst="rect">
            <a:avLst/>
          </a:prstGeom>
          <a:noFill/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114" y="3933056"/>
            <a:ext cx="3964432" cy="2593003"/>
          </a:xfrm>
          <a:prstGeom prst="rect">
            <a:avLst/>
          </a:prstGeom>
          <a:noFill/>
          <a:ln>
            <a:noFill/>
          </a:ln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80074" y="3082537"/>
            <a:ext cx="4304512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Lef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контактный зоопарк</a:t>
            </a:r>
          </a:p>
        </p:txBody>
      </p:sp>
    </p:spTree>
    <p:extLst>
      <p:ext uri="{BB962C8B-B14F-4D97-AF65-F5344CB8AC3E}">
        <p14:creationId xmlns:p14="http://schemas.microsoft.com/office/powerpoint/2010/main" val="323521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95536" y="1340768"/>
            <a:ext cx="4038600" cy="3888432"/>
          </a:xfrm>
        </p:spPr>
        <p:txBody>
          <a:bodyPr>
            <a:normAutofit/>
            <a:scene3d>
              <a:camera prst="perspective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«…Нужно изучать животных! Их повадки, интересы! Для этого создаются фермы, зоопарки… Можно проводить экскурсии для детей и их родителей.»</a:t>
            </a:r>
            <a:endParaRPr lang="ru-RU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37020"/>
            <a:ext cx="4248472" cy="2725752"/>
          </a:xfrm>
          <a:prstGeom prst="rect">
            <a:avLst/>
          </a:prstGeom>
          <a:noFill/>
          <a:ln>
            <a:noFill/>
          </a:ln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716016" y="3789040"/>
            <a:ext cx="4104456" cy="1569660"/>
          </a:xfrm>
          <a:prstGeom prst="rect">
            <a:avLst/>
          </a:prstGeom>
        </p:spPr>
        <p:txBody>
          <a:bodyPr wrap="square">
            <a:spAutoFit/>
            <a:scene3d>
              <a:camera prst="perspectiveLef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Конный клуб </a:t>
            </a:r>
            <a:endParaRPr lang="ru-RU" sz="3200" b="1" dirty="0" smtClean="0">
              <a:ln w="11430"/>
              <a:solidFill>
                <a:srgbClr val="CC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Марков </a:t>
            </a:r>
            <a:r>
              <a:rPr lang="ru-RU" sz="3200" b="1" dirty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К" </a:t>
            </a:r>
            <a:endParaRPr lang="ru-RU" sz="3200" b="1" dirty="0" smtClean="0">
              <a:ln w="11430"/>
              <a:solidFill>
                <a:srgbClr val="CC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Лошади </a:t>
            </a:r>
            <a:r>
              <a:rPr lang="ru-RU" sz="3200" b="1" dirty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</a:t>
            </a:r>
            <a:r>
              <a:rPr lang="ru-RU" sz="3200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Оренбурге</a:t>
            </a:r>
            <a:endParaRPr lang="ru-RU" sz="3200" b="1" dirty="0">
              <a:ln w="11430"/>
              <a:solidFill>
                <a:srgbClr val="CC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5700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862</TotalTime>
  <Words>417</Words>
  <Application>Microsoft Office PowerPoint</Application>
  <PresentationFormat>Экран (4:3)</PresentationFormat>
  <Paragraphs>56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Питомник "Оренбургские Хаски"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Cooler</dc:creator>
  <cp:lastModifiedBy>Пользователь Windows</cp:lastModifiedBy>
  <cp:revision>31</cp:revision>
  <dcterms:created xsi:type="dcterms:W3CDTF">2016-04-15T17:40:25Z</dcterms:created>
  <dcterms:modified xsi:type="dcterms:W3CDTF">2022-05-06T17:12:19Z</dcterms:modified>
</cp:coreProperties>
</file>