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3" r:id="rId5"/>
    <p:sldId id="272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im0-tub-ru.yandex.net/i?id=69652ac904f448640f94613e7f671f7d-l&amp;n=13" TargetMode="External"/><Relationship Id="rId13" Type="http://schemas.openxmlformats.org/officeDocument/2006/relationships/hyperlink" Target="http://www.playcast.ru/uploads/2015/04/11/13122987.gif" TargetMode="External"/><Relationship Id="rId3" Type="http://schemas.openxmlformats.org/officeDocument/2006/relationships/hyperlink" Target="http://mam2mam.ru/upload/medialibrary/492/fc63cfa418fd588dcf70d7ea21f18f7c.jpg" TargetMode="External"/><Relationship Id="rId7" Type="http://schemas.openxmlformats.org/officeDocument/2006/relationships/hyperlink" Target="http://afs1.luki.ru/d293b82b68e14c9f4437880b7ec6687e11:resize:640x400:same:fe695c" TargetMode="External"/><Relationship Id="rId12" Type="http://schemas.openxmlformats.org/officeDocument/2006/relationships/hyperlink" Target="http://www.tochkagif.ru/_ph/40/2/287714600.gif" TargetMode="External"/><Relationship Id="rId2" Type="http://schemas.openxmlformats.org/officeDocument/2006/relationships/hyperlink" Target="http://mam2mam.ru/upload/medialibrary/45b/cb6c8783205116c75abcbe57be5cc0a2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tradicii.com/wp-content/uploads/2014/03/pashkaprimeti.jpg" TargetMode="External"/><Relationship Id="rId11" Type="http://schemas.openxmlformats.org/officeDocument/2006/relationships/hyperlink" Target="http://file.mobilmusic.ru/51/43/9b/1016802.jpg" TargetMode="External"/><Relationship Id="rId5" Type="http://schemas.openxmlformats.org/officeDocument/2006/relationships/hyperlink" Target="http://4put.ru/pictures/max/557/1713798.gif" TargetMode="External"/><Relationship Id="rId10" Type="http://schemas.openxmlformats.org/officeDocument/2006/relationships/hyperlink" Target="https://im0-tub-ru.yandex.net/i?id=2558d920a1d31cac369fe8ddd4b5046c&amp;n=33&amp;h=215&amp;w=310" TargetMode="External"/><Relationship Id="rId4" Type="http://schemas.openxmlformats.org/officeDocument/2006/relationships/hyperlink" Target="http://mam2mam.ru/upload/medialibrary/48d/e363f4163c8bf2897fe590e25975825b.jpg" TargetMode="External"/><Relationship Id="rId9" Type="http://schemas.openxmlformats.org/officeDocument/2006/relationships/hyperlink" Target="https://im0-tub-ru.yandex.net/i?id=32359ce70ab6c7b0d5c2f566a47b9aa8-l&amp;n=13" TargetMode="External"/><Relationship Id="rId14" Type="http://schemas.openxmlformats.org/officeDocument/2006/relationships/hyperlink" Target="http://tradicii.com/kak-prazdnuyut-paskhu-v-rossii-tradicii-primety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91680" y="3429000"/>
            <a:ext cx="576064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>
                <a:solidFill>
                  <a:srgbClr val="7030A0"/>
                </a:solidFill>
                <a:cs typeface="Arial" charset="0"/>
              </a:rPr>
              <a:t>Автор 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>
                <a:solidFill>
                  <a:srgbClr val="7030A0"/>
                </a:solidFill>
                <a:cs typeface="Arial" charset="0"/>
              </a:rPr>
              <a:t>2017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5" y="1196751"/>
            <a:ext cx="3627959" cy="288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196751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			Одна из увлекательных забав 					— катанье яиц. В нее следует 					играть на столике или же на 					поверхности пола, главное 					условие, чтобы оказалась 					ровненькая плоскость. 						Дополнительно требуется 					желоб, каковой ставится 					непосредственно под наклоном, а также одеяльце. Любой играющий по лотку запускал яйцо, которое скатывалось на одеяло. При условии, что спустившееся яйцо сталкивалось с яйцом, покоящимся на одеяле, то это и была победа. Разбитые яйца играющие забирали себе. 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Чем было большее количество играющих людей, тем веселее и интереснее становилось зрелище.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375006"/>
            <a:ext cx="7497712" cy="978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055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Приметы на Пасху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327489"/>
            <a:ext cx="412672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Так на Пасху девушки, ни при каких обстоятельствах, не брали соль руками, чтобы руки не потели.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Умываться полагалось лишь водой с красного яйца, для того чтобы быть всегда цветущей.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Старались постоять на топоре, чтобы быть крепкой. 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29527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149080"/>
            <a:ext cx="3075582" cy="20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491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8498" y="1268760"/>
            <a:ext cx="3401183" cy="234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18498" y="1272623"/>
            <a:ext cx="741682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			— Рожденные в пасхальный 				период младенцы, будут всегда 				обладать отличным здоровьем 				и будут во всём удачливы.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				— Набранная в пасхальную 				ночь из колодезя питьевая вода значилась магическая. Ежели ею взбрызнуть жилое помещение, тогда возможно удалить недобрые наговоры, нехорошие думы и прегрешения.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— В равной мере считали, что если в самые первые сутки Воскресения Христова покатать по периметру двора 1-ое снесенное в этот день птичье яйцо, то можно прогнать вон всякую нечистую силу.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4647" y="332656"/>
            <a:ext cx="5724525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754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1700808"/>
            <a:ext cx="65527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Полный пасхальный промежуток времени тянется сорок суток, вплоть до самого праздника Вознесения. А 1-ая неделя после светлого торжества Пасхи имеет наименование Красная горка.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677" y="468908"/>
            <a:ext cx="7000701" cy="104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034" y="3052731"/>
            <a:ext cx="3784777" cy="337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935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778098"/>
          </a:xfrm>
        </p:spPr>
        <p:txBody>
          <a:bodyPr/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Интернет ресурсы: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8498" y="908720"/>
            <a:ext cx="741682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hlinkClick r:id="rId2"/>
              </a:rPr>
              <a:t>Шаблон презентации -</a:t>
            </a:r>
            <a:r>
              <a:rPr lang="ru-RU" sz="1400" b="1" dirty="0">
                <a:hlinkClick r:id="rId2"/>
              </a:rPr>
              <a:t> </a:t>
            </a:r>
            <a:r>
              <a:rPr lang="en-US" sz="1400" dirty="0">
                <a:hlinkClick r:id="rId2"/>
              </a:rPr>
              <a:t>http://easyen.ru/load/shablony_prezentacij/maslenica_paskha/shablony_dlja_sozdanija_prezentacij_paskhalnye_5/504-1-0-52958</a:t>
            </a:r>
            <a:r>
              <a:rPr lang="ru-RU" sz="1400" dirty="0">
                <a:hlinkClick r:id="rId2"/>
              </a:rPr>
              <a:t> -  Лидия Петровна Фокина</a:t>
            </a:r>
          </a:p>
          <a:p>
            <a:r>
              <a:rPr lang="ru-RU" sz="1400" u="sng">
                <a:hlinkClick r:id="rId2"/>
              </a:rPr>
              <a:t>Картинки - </a:t>
            </a:r>
            <a:endParaRPr lang="ru-RU" sz="1400" u="sng" dirty="0">
              <a:hlinkClick r:id="rId2"/>
            </a:endParaRPr>
          </a:p>
          <a:p>
            <a:r>
              <a:rPr lang="en-US" sz="1400" dirty="0">
                <a:hlinkClick r:id="rId2"/>
              </a:rPr>
              <a:t>https://im0-tub-ru.yandex.net/i?id=ff0d1bb09247590779cb55d741e0fd0c-l&amp;n=13</a:t>
            </a:r>
            <a:endParaRPr lang="ru-RU" sz="1400" dirty="0">
              <a:hlinkClick r:id="rId2"/>
            </a:endParaRPr>
          </a:p>
          <a:p>
            <a:r>
              <a:rPr lang="en-US" sz="1400" dirty="0">
                <a:hlinkClick r:id="rId2"/>
              </a:rPr>
              <a:t>http://mam2mam.ru/upload/medialibrary/45b/cb6c8783205116c75abcbe57be5cc0a2.jpg</a:t>
            </a:r>
            <a:endParaRPr lang="ru-RU" sz="1400" dirty="0"/>
          </a:p>
          <a:p>
            <a:r>
              <a:rPr lang="en-US" sz="1400" dirty="0">
                <a:hlinkClick r:id="rId3"/>
              </a:rPr>
              <a:t>http://mam2mam.ru/upload/medialibrary/492/fc63cfa418fd588dcf70d7ea21f18f7c.jpg</a:t>
            </a:r>
            <a:endParaRPr lang="ru-RU" sz="1400" dirty="0"/>
          </a:p>
          <a:p>
            <a:r>
              <a:rPr lang="en-US" sz="1400" dirty="0">
                <a:hlinkClick r:id="rId4"/>
              </a:rPr>
              <a:t>http://mam2mam.ru/upload/medialibrary/48d/e363f4163c8bf2897fe590e25975825b.jpg</a:t>
            </a:r>
            <a:endParaRPr lang="ru-RU" sz="1400" dirty="0"/>
          </a:p>
          <a:p>
            <a:r>
              <a:rPr lang="en-US" sz="1400" dirty="0">
                <a:hlinkClick r:id="rId5"/>
              </a:rPr>
              <a:t>http://4put.ru/pictures/max/557/1713798.gif</a:t>
            </a:r>
            <a:endParaRPr lang="ru-RU" sz="1400" dirty="0"/>
          </a:p>
          <a:p>
            <a:r>
              <a:rPr lang="ru-RU" sz="1400" u="sng" dirty="0">
                <a:hlinkClick r:id="rId6"/>
              </a:rPr>
              <a:t>http://tradicii.com/wp-content/uploads/2014/03/pashkaprimeti.jpg</a:t>
            </a:r>
            <a:endParaRPr lang="ru-RU" sz="1400" u="sng" dirty="0"/>
          </a:p>
          <a:p>
            <a:r>
              <a:rPr lang="en-US" sz="1400" dirty="0">
                <a:hlinkClick r:id="rId7"/>
              </a:rPr>
              <a:t>http://afs1.luki.ru/d293b82b68e14c9f4437880b7ec6687e11:resize:640x400:same:fe695c</a:t>
            </a:r>
            <a:endParaRPr lang="ru-RU" sz="1400" dirty="0"/>
          </a:p>
          <a:p>
            <a:r>
              <a:rPr lang="en-US" sz="1400" dirty="0">
                <a:hlinkClick r:id="rId8"/>
              </a:rPr>
              <a:t>https://im0-tub-ru.yandex.net/i?id=69652ac904f448640f94613e7f671f7d-l&amp;n=13</a:t>
            </a:r>
            <a:endParaRPr lang="ru-RU" sz="1400" dirty="0"/>
          </a:p>
          <a:p>
            <a:r>
              <a:rPr lang="en-US" sz="1400" dirty="0">
                <a:hlinkClick r:id="rId9"/>
              </a:rPr>
              <a:t>https://im0-tub-ru.yandex.net/i?id=32359ce70ab6c7b0d5c2f566a47b9aa8-l&amp;n=13</a:t>
            </a:r>
            <a:endParaRPr lang="ru-RU" sz="1400" dirty="0"/>
          </a:p>
          <a:p>
            <a:r>
              <a:rPr lang="en-US" sz="1400" dirty="0">
                <a:hlinkClick r:id="rId10"/>
              </a:rPr>
              <a:t>https://im0-tub-ru.yandex.net/i?id=2558d920a1d31cac369fe8ddd4b5046c&amp;n=33&amp;h=215&amp;w=310</a:t>
            </a:r>
            <a:endParaRPr lang="ru-RU" sz="1400" dirty="0"/>
          </a:p>
          <a:p>
            <a:r>
              <a:rPr lang="en-US" sz="1400" dirty="0">
                <a:hlinkClick r:id="rId11"/>
              </a:rPr>
              <a:t>http://file.mobilmusic.ru/51/43/9b/1016802.jpg</a:t>
            </a:r>
            <a:endParaRPr lang="ru-RU" sz="1400" dirty="0"/>
          </a:p>
          <a:p>
            <a:r>
              <a:rPr lang="en-US" sz="1400" dirty="0">
                <a:hlinkClick r:id="rId12"/>
              </a:rPr>
              <a:t>http://www.tochkagif.ru/_ph/40/2/287714600.gif</a:t>
            </a:r>
            <a:endParaRPr lang="ru-RU" sz="1400" dirty="0"/>
          </a:p>
          <a:p>
            <a:r>
              <a:rPr lang="en-US" sz="1400" dirty="0">
                <a:hlinkClick r:id="rId13"/>
              </a:rPr>
              <a:t>http://www.playcast.ru/uploads/2015/04/11/13122987.gif</a:t>
            </a:r>
            <a:endParaRPr lang="ru-RU" sz="1400" dirty="0"/>
          </a:p>
          <a:p>
            <a:r>
              <a:rPr lang="ru-RU" sz="1400" dirty="0"/>
              <a:t>Текст -  </a:t>
            </a:r>
            <a:r>
              <a:rPr lang="en-US" sz="1400" dirty="0">
                <a:hlinkClick r:id="rId14"/>
              </a:rPr>
              <a:t>http://tradicii.com/kak-prazdnuyut-paskhu-v-rossii-tradicii-primety.html</a:t>
            </a:r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4398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Пасха в России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628507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Пасха — это восхитительный праздник, богатый на традиции. Он празднуется торжественно и радостно как верующими, так и неверующими россиянами.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78950" y="2924944"/>
            <a:ext cx="72534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Неделю, предшествующую празднеству, называют светлой пасхальной седмицей или страстной, у которой каждый день, начиная с понедельника, — Светлый. Русский народ заблаговременно готовится к празднеству, выдерживая многодневный </a:t>
            </a:r>
          </a:p>
          <a:p>
            <a:r>
              <a:rPr lang="ru-RU" sz="2400" b="1" dirty="0"/>
              <a:t>Великий пост, украшает дома и дворы, </a:t>
            </a:r>
          </a:p>
          <a:p>
            <a:r>
              <a:rPr lang="ru-RU" sz="2400" b="1" dirty="0"/>
              <a:t>наводит везде </a:t>
            </a:r>
          </a:p>
          <a:p>
            <a:r>
              <a:rPr lang="ru-RU" sz="2400" b="1" dirty="0"/>
              <a:t>и во всем идеальную чистоту.</a:t>
            </a:r>
          </a:p>
        </p:txBody>
      </p:sp>
    </p:spTree>
    <p:extLst>
      <p:ext uri="{BB962C8B-B14F-4D97-AF65-F5344CB8AC3E}">
        <p14:creationId xmlns:p14="http://schemas.microsoft.com/office/powerpoint/2010/main" val="3877958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5976" y="1412776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Наиболее активно начинают готовиться к Воскресению Христову с Чистого (Светлого) Четверга. Верующим людям полагалось встать на зорьке, чтобы непременно выкупаться и таким образом очиститься от всяческих грехов, набравшихся за весь год.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221088"/>
            <a:ext cx="554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только после этого посетить храм, где необходимо было исповедоваться и причаститься. После службы быстро шли домой, чтобы внести последние штрихи в образцово-показательном порядке, перед покраской яиц и выпекание куличей.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691144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196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154" y="548680"/>
            <a:ext cx="8229600" cy="1143000"/>
          </a:xfrm>
        </p:spPr>
        <p:txBody>
          <a:bodyPr/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Подготовка к празднику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2994025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1916832"/>
            <a:ext cx="750212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			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Тесто для куличей или пасхи 					  замешивали продолжительно, 				   вооружившись терпением. 					   Использовали при этом лучшие из лучших продукты питания.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Далее украшали и раскрашивали яйца. Художественно разукрашенные яйца всегда являлись внушительной гордостью семейства.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Другие яства, которые приготовляли на Пасхальный стол, также были неповторимыми. Большая часть из них на протяжении календарного года преимущественно не готовилась. Главным образом отдавали предпочтение мясным блюдам и печеным изделиям: куличам, пасхе, рулетам, запеканию молоденьких поросят, окороков, жареной телятине.</a:t>
            </a:r>
          </a:p>
        </p:txBody>
      </p:sp>
    </p:spTree>
    <p:extLst>
      <p:ext uri="{BB962C8B-B14F-4D97-AF65-F5344CB8AC3E}">
        <p14:creationId xmlns:p14="http://schemas.microsoft.com/office/powerpoint/2010/main" val="2241137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7514" cy="720080"/>
          </a:xfrm>
        </p:spPr>
        <p:txBody>
          <a:bodyPr/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Пасха в России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2266" y="1600200"/>
            <a:ext cx="4034534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400" b="1" dirty="0"/>
              <a:t>Важной в России традицией по сей день остается зажжение пасхального огня. Верующие до глубокой ночи ждут схождения Благодатного огня от Храма Гроба Господня, который находится в Иерусалиме. Многие верующие в этот день уносят лампады с огнем себе домой.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3464642" cy="471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3233" y="6019731"/>
            <a:ext cx="1759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И.И. </a:t>
            </a:r>
            <a:r>
              <a:rPr lang="ru-RU" b="1" i="1" dirty="0" err="1"/>
              <a:t>Смукрович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70504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03948" y="1268760"/>
            <a:ext cx="74687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Вечером в светлую субботу все буквально христиане нарядно одетые, с куличами, пасхами,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крашанками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шли в храмы на торжественную Всенощную. Перед наступлением полуночи раздавались колокольные перезвоны, извещающие о приближении момента Воскресения Иисуса Христа. Под несмолкающие колокольные перезвоны начинали крестный ход вокруг соборов.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4863" y="439961"/>
            <a:ext cx="4992687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65958" y="3522309"/>
            <a:ext cx="3976820" cy="292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059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620688"/>
            <a:ext cx="4992687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0541" y="1771335"/>
            <a:ext cx="518160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2323" y="5311721"/>
            <a:ext cx="5153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России принято  освещать кулич и яйца.</a:t>
            </a:r>
          </a:p>
        </p:txBody>
      </p:sp>
    </p:spTree>
    <p:extLst>
      <p:ext uri="{BB962C8B-B14F-4D97-AF65-F5344CB8AC3E}">
        <p14:creationId xmlns:p14="http://schemas.microsoft.com/office/powerpoint/2010/main" val="1286338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2136339"/>
            <a:ext cx="7128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Отправляясь в гости, с собой в обязательном порядке брали крашеные яйца. Приветствовали друг друга фразами «Христос воскрес» — «Воистину воскрес», трижды целовались и обменивались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крашанками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548680"/>
            <a:ext cx="4992687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53" y="3603163"/>
            <a:ext cx="3816424" cy="249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306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3264" y="365044"/>
            <a:ext cx="7715200" cy="792088"/>
          </a:xfrm>
        </p:spPr>
        <p:txBody>
          <a:bodyPr/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Развлечения и игры на Пасху</a:t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458950"/>
            <a:ext cx="3024336" cy="383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0163" y="908720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После многодневного поста, а также отказа от разнообразных отрад и увеселений, праздничный день Пасхи был желанным и абсолютно всеми обожаемым. В связи с этим было выдумано множество  забав и способов развлечений, которые 						сейчас любят не только детвора, 				но и взрослые люди. 						Большинство этих игр популярно 				и в наше время.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			В частности, обрядность битья 					вареных крашеных яиц: кто-то 				удерживает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писанку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ладони 					носиком кверху, напротив второй 				колотит по нему носиком 					следующего яйца.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			У кого конкретно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писанка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так и 				осталась целой, тот и дальше 					продолжает соревнование с 					другими.</a:t>
            </a:r>
          </a:p>
        </p:txBody>
      </p:sp>
    </p:spTree>
    <p:extLst>
      <p:ext uri="{BB962C8B-B14F-4D97-AF65-F5344CB8AC3E}">
        <p14:creationId xmlns:p14="http://schemas.microsoft.com/office/powerpoint/2010/main" val="11698635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1164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Пасха в России </vt:lpstr>
      <vt:lpstr>Презентация PowerPoint</vt:lpstr>
      <vt:lpstr>Подготовка к празднику</vt:lpstr>
      <vt:lpstr>Пасха в России </vt:lpstr>
      <vt:lpstr>Презентация PowerPoint</vt:lpstr>
      <vt:lpstr>Презентация PowerPoint</vt:lpstr>
      <vt:lpstr>Презентация PowerPoint</vt:lpstr>
      <vt:lpstr>Развлечения и игры на Пасху </vt:lpstr>
      <vt:lpstr>Презентация PowerPoint</vt:lpstr>
      <vt:lpstr>Приметы на Пасху </vt:lpstr>
      <vt:lpstr>Презентация PowerPoint</vt:lpstr>
      <vt:lpstr>Презентация PowerPoint</vt:lpstr>
      <vt:lpstr>Интернет 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Пасхальный</dc:title>
  <dc:creator>Фокина Лидия Петровна</dc:creator>
  <cp:keywords>Шаблон презентации</cp:keywords>
  <cp:lastModifiedBy>Учитель</cp:lastModifiedBy>
  <cp:revision>58</cp:revision>
  <dcterms:created xsi:type="dcterms:W3CDTF">2017-02-23T13:11:39Z</dcterms:created>
  <dcterms:modified xsi:type="dcterms:W3CDTF">2022-05-17T14:00:37Z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786325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