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0" r:id="rId12"/>
    <p:sldId id="261" r:id="rId13"/>
    <p:sldId id="262" r:id="rId14"/>
    <p:sldId id="273" r:id="rId15"/>
    <p:sldId id="274" r:id="rId16"/>
    <p:sldId id="275" r:id="rId17"/>
    <p:sldId id="276" r:id="rId18"/>
    <p:sldId id="263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85" autoAdjust="0"/>
    <p:restoredTop sz="94660"/>
  </p:normalViewPr>
  <p:slideViewPr>
    <p:cSldViewPr snapToGrid="0">
      <p:cViewPr varScale="1">
        <p:scale>
          <a:sx n="64" d="100"/>
          <a:sy n="64" d="100"/>
        </p:scale>
        <p:origin x="-49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8640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961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0033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18911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069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906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560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1965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985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857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003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007678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02824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2305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9731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093493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299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8155867-2C93-4E92-B025-B572F3FC1DB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2791E1-A9D1-49BC-BB91-06AAE74EFF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03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94438" y="2303658"/>
            <a:ext cx="82851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Интерактивная игра </a:t>
            </a:r>
            <a:endParaRPr lang="ru-RU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«В МИРЕ 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ПРОФЕССИЙ»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06322" y="6071015"/>
            <a:ext cx="64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Воспитатель: Павлова Татьяна Юрьевна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8682" y="227724"/>
            <a:ext cx="8034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ГБДОУ детский сад №33 Невского </a:t>
            </a:r>
            <a:r>
              <a:rPr lang="ru-RU" sz="2000" dirty="0" smtClean="0"/>
              <a:t>района Санкт-Петербурга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9303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4657" y="1946787"/>
            <a:ext cx="3005071" cy="27585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632" y="1165124"/>
            <a:ext cx="1563326" cy="15633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72780" y="176454"/>
            <a:ext cx="1782481" cy="23400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01981" y="2728450"/>
            <a:ext cx="2106560" cy="21065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4950" y="4136016"/>
            <a:ext cx="1638884" cy="16388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91029" y="345227"/>
            <a:ext cx="1496377" cy="16015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7795" y="218274"/>
            <a:ext cx="2269397" cy="13622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87406" y="5097814"/>
            <a:ext cx="1750142" cy="13541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21123" y="5057579"/>
            <a:ext cx="1241861" cy="143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745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1488" y="1412968"/>
            <a:ext cx="2642870" cy="34697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23118" y="655998"/>
            <a:ext cx="2383979" cy="2059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729" y="1544741"/>
            <a:ext cx="1865291" cy="13228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23118" y="4424515"/>
            <a:ext cx="2676796" cy="20950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5959" y="4424515"/>
            <a:ext cx="2378405" cy="17513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65066" y="153155"/>
            <a:ext cx="2194130" cy="2052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43923" y="0"/>
            <a:ext cx="2173676" cy="20587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16265" y="5030039"/>
            <a:ext cx="1768521" cy="176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06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4864" y="693173"/>
            <a:ext cx="4866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«Герои книг»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66568" y="2690336"/>
            <a:ext cx="92177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все любим читать и уже прочитали много детских произведений (сказок, рассказов, стихотворений). Сейчас я предлагаю вам вспомнить профессии героев литературных произведений. </a:t>
            </a:r>
          </a:p>
        </p:txBody>
      </p:sp>
    </p:spTree>
    <p:extLst>
      <p:ext uri="{BB962C8B-B14F-4D97-AF65-F5344CB8AC3E}">
        <p14:creationId xmlns:p14="http://schemas.microsoft.com/office/powerpoint/2010/main" xmlns="" val="40959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4838" y="451125"/>
            <a:ext cx="9438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 был Печкин – персонаж произведения Э. Успенского «Трое из Простоквашино»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7827" y="1145010"/>
            <a:ext cx="5712990" cy="571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1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8581" y="392132"/>
            <a:ext cx="9527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героя сказки Корнея Чуковского, который лечил зверей Африки?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8031" y="869185"/>
            <a:ext cx="5038046" cy="586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278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9121" y="353650"/>
            <a:ext cx="9222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 был старик из сказки о золотой рыбке А. С. Пушкина?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5545" y="1151388"/>
            <a:ext cx="7389611" cy="527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49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5716" y="185654"/>
            <a:ext cx="82001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профессией овладели поросята, когда строили свои домики в сказке «Три поросёнка»?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520803"/>
            <a:ext cx="76200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113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368398"/>
            <a:ext cx="9896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дяди Стёпы из стихотворения С.В. Михалкова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2536" y="597310"/>
            <a:ext cx="7825863" cy="626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821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4555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03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5341" y="0"/>
            <a:ext cx="94242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7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444" y="486697"/>
            <a:ext cx="68432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«Разминка»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1992" y="3013035"/>
            <a:ext cx="3971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главный на корабле?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5265" y="298271"/>
            <a:ext cx="4943321" cy="647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903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653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77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0549" y="2775606"/>
            <a:ext cx="6880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20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0128" y="774291"/>
            <a:ext cx="5985717" cy="59857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2775" y="396306"/>
            <a:ext cx="7321931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399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9368" y="465873"/>
            <a:ext cx="8790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человек знает толк в спорте, учит цели добиваться, за медали сражаться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1624" y="465873"/>
            <a:ext cx="6605526" cy="660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107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432" y="406880"/>
            <a:ext cx="11076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водит посетителей музея по залам, рассказывает про экспонаты?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7451" y="9301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025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4277" y="140769"/>
            <a:ext cx="328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главный в лесу?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7117" y="663989"/>
            <a:ext cx="7828435" cy="748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124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5882" y="147172"/>
            <a:ext cx="7614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в работе нужны кисти, краски и мольберт?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0529" y="928687"/>
            <a:ext cx="7586202" cy="568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135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7228" y="147172"/>
            <a:ext cx="6896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исполняет музыкальные произведения?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07228" y="250722"/>
            <a:ext cx="5915545" cy="641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649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096" y="229900"/>
            <a:ext cx="10530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первым узнает все новости, берет интервью и относит их в редакцию?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6503" y="691565"/>
            <a:ext cx="76200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596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78</TotalTime>
  <Words>186</Words>
  <Application>Microsoft Office PowerPoint</Application>
  <PresentationFormat>Произвольный</PresentationFormat>
  <Paragraphs>20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Капля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1111111</cp:lastModifiedBy>
  <cp:revision>9</cp:revision>
  <dcterms:created xsi:type="dcterms:W3CDTF">2022-03-08T20:23:28Z</dcterms:created>
  <dcterms:modified xsi:type="dcterms:W3CDTF">2022-04-25T14:42:59Z</dcterms:modified>
</cp:coreProperties>
</file>