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sldIdLst>
    <p:sldId id="256" r:id="rId2"/>
    <p:sldId id="259" r:id="rId3"/>
    <p:sldId id="265" r:id="rId4"/>
    <p:sldId id="260" r:id="rId5"/>
    <p:sldId id="261" r:id="rId6"/>
    <p:sldId id="262" r:id="rId7"/>
    <p:sldId id="263" r:id="rId8"/>
    <p:sldId id="267" r:id="rId9"/>
    <p:sldId id="272" r:id="rId10"/>
    <p:sldId id="277" r:id="rId11"/>
    <p:sldId id="273" r:id="rId12"/>
    <p:sldId id="278" r:id="rId13"/>
    <p:sldId id="274" r:id="rId14"/>
    <p:sldId id="281" r:id="rId15"/>
    <p:sldId id="264" r:id="rId16"/>
    <p:sldId id="270" r:id="rId17"/>
    <p:sldId id="28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000000"/>
    <a:srgbClr val="800000"/>
    <a:srgbClr val="000066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27" autoAdjust="0"/>
  </p:normalViewPr>
  <p:slideViewPr>
    <p:cSldViewPr>
      <p:cViewPr varScale="1">
        <p:scale>
          <a:sx n="68" d="100"/>
          <a:sy n="68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3" Type="http://schemas.openxmlformats.org/officeDocument/2006/relationships/slide" Target="slides/slide2.xml" /><Relationship Id="rId21" Type="http://schemas.openxmlformats.org/officeDocument/2006/relationships/theme" Target="theme/theme1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viewProps" Target="view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tableStyles" Target="tableStyle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2B0361FC-C634-1C33-6067-20FF0FB19A20}"/>
              </a:ext>
            </a:extLst>
          </p:cNvPr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CA0D196C-8289-B259-B901-41D15AC6E02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id="{C5D1A5BB-77DB-DD87-1136-44549F67EB3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>
                <a:extLst>
                  <a:ext uri="{FF2B5EF4-FFF2-40B4-BE49-F238E27FC236}">
                    <a16:creationId xmlns:a16="http://schemas.microsoft.com/office/drawing/2014/main" id="{00C7182F-1DE1-9671-FDB1-FEB4D29E1759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8" name="Oval 6">
                <a:extLst>
                  <a:ext uri="{FF2B5EF4-FFF2-40B4-BE49-F238E27FC236}">
                    <a16:creationId xmlns:a16="http://schemas.microsoft.com/office/drawing/2014/main" id="{9F2A4F95-7C84-A8E5-7AB3-3899277FA576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9" name="Oval 7">
                <a:extLst>
                  <a:ext uri="{FF2B5EF4-FFF2-40B4-BE49-F238E27FC236}">
                    <a16:creationId xmlns:a16="http://schemas.microsoft.com/office/drawing/2014/main" id="{4D2F74A0-D0CC-D817-2A6D-251C891949C9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0" name="Oval 8">
                <a:extLst>
                  <a:ext uri="{FF2B5EF4-FFF2-40B4-BE49-F238E27FC236}">
                    <a16:creationId xmlns:a16="http://schemas.microsoft.com/office/drawing/2014/main" id="{AD6A775F-7543-A6D9-B36D-2C04131321F4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1" name="Oval 9">
                <a:extLst>
                  <a:ext uri="{FF2B5EF4-FFF2-40B4-BE49-F238E27FC236}">
                    <a16:creationId xmlns:a16="http://schemas.microsoft.com/office/drawing/2014/main" id="{60207CBA-285B-42D1-604A-1F49D75D0075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2" name="Freeform 10">
                <a:extLst>
                  <a:ext uri="{FF2B5EF4-FFF2-40B4-BE49-F238E27FC236}">
                    <a16:creationId xmlns:a16="http://schemas.microsoft.com/office/drawing/2014/main" id="{EF7C7A59-0604-81D6-F9C6-8C84D8F3D103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3" name="Freeform 11">
                <a:extLst>
                  <a:ext uri="{FF2B5EF4-FFF2-40B4-BE49-F238E27FC236}">
                    <a16:creationId xmlns:a16="http://schemas.microsoft.com/office/drawing/2014/main" id="{5FF2D61A-6A69-970B-7729-79ECC9782104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4" name="Freeform 12">
                <a:extLst>
                  <a:ext uri="{FF2B5EF4-FFF2-40B4-BE49-F238E27FC236}">
                    <a16:creationId xmlns:a16="http://schemas.microsoft.com/office/drawing/2014/main" id="{5E0A6A48-5336-C89E-5232-8415D434FCB0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5" name="Freeform 13">
                <a:extLst>
                  <a:ext uri="{FF2B5EF4-FFF2-40B4-BE49-F238E27FC236}">
                    <a16:creationId xmlns:a16="http://schemas.microsoft.com/office/drawing/2014/main" id="{FE4B653D-8C72-E155-FCF3-FAF3C955CC5B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6" name="Freeform 14">
                <a:extLst>
                  <a:ext uri="{FF2B5EF4-FFF2-40B4-BE49-F238E27FC236}">
                    <a16:creationId xmlns:a16="http://schemas.microsoft.com/office/drawing/2014/main" id="{6AE6A058-C010-6B2E-2501-01E8A98EE555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7" name="Oval 15">
                <a:extLst>
                  <a:ext uri="{FF2B5EF4-FFF2-40B4-BE49-F238E27FC236}">
                    <a16:creationId xmlns:a16="http://schemas.microsoft.com/office/drawing/2014/main" id="{F557B45A-ABC1-9026-911C-6A4D09555DE2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7" name="Group 16">
              <a:extLst>
                <a:ext uri="{FF2B5EF4-FFF2-40B4-BE49-F238E27FC236}">
                  <a16:creationId xmlns:a16="http://schemas.microsoft.com/office/drawing/2014/main" id="{B7495B29-1BB4-8D27-7627-FC1E2CEF13B7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>
                <a:extLst>
                  <a:ext uri="{FF2B5EF4-FFF2-40B4-BE49-F238E27FC236}">
                    <a16:creationId xmlns:a16="http://schemas.microsoft.com/office/drawing/2014/main" id="{327100D1-A472-D642-FBE8-58AB617DB4A1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0" name="Oval 18">
                <a:extLst>
                  <a:ext uri="{FF2B5EF4-FFF2-40B4-BE49-F238E27FC236}">
                    <a16:creationId xmlns:a16="http://schemas.microsoft.com/office/drawing/2014/main" id="{C8A6A2E3-EC5F-044E-A994-985EF3BD6C11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1" name="Oval 19">
                <a:extLst>
                  <a:ext uri="{FF2B5EF4-FFF2-40B4-BE49-F238E27FC236}">
                    <a16:creationId xmlns:a16="http://schemas.microsoft.com/office/drawing/2014/main" id="{CE147644-427A-348F-8B11-FC186DDCCD44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2" name="Oval 20">
                <a:extLst>
                  <a:ext uri="{FF2B5EF4-FFF2-40B4-BE49-F238E27FC236}">
                    <a16:creationId xmlns:a16="http://schemas.microsoft.com/office/drawing/2014/main" id="{C93BEA39-98E9-1F0B-4B96-09A50D431DC3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3" name="Oval 21">
                <a:extLst>
                  <a:ext uri="{FF2B5EF4-FFF2-40B4-BE49-F238E27FC236}">
                    <a16:creationId xmlns:a16="http://schemas.microsoft.com/office/drawing/2014/main" id="{9219A28C-D623-D175-172F-F2570603BC42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4" name="Oval 22">
                <a:extLst>
                  <a:ext uri="{FF2B5EF4-FFF2-40B4-BE49-F238E27FC236}">
                    <a16:creationId xmlns:a16="http://schemas.microsoft.com/office/drawing/2014/main" id="{390EF6EE-678B-2471-2317-BFA810829D38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5" name="Oval 23">
                <a:extLst>
                  <a:ext uri="{FF2B5EF4-FFF2-40B4-BE49-F238E27FC236}">
                    <a16:creationId xmlns:a16="http://schemas.microsoft.com/office/drawing/2014/main" id="{D093120E-0858-1553-D736-59BC9316F683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6" name="Oval 24">
                <a:extLst>
                  <a:ext uri="{FF2B5EF4-FFF2-40B4-BE49-F238E27FC236}">
                    <a16:creationId xmlns:a16="http://schemas.microsoft.com/office/drawing/2014/main" id="{85538964-E062-FDD4-9EB6-DCC5B38D0001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7" name="Freeform 25">
                <a:extLst>
                  <a:ext uri="{FF2B5EF4-FFF2-40B4-BE49-F238E27FC236}">
                    <a16:creationId xmlns:a16="http://schemas.microsoft.com/office/drawing/2014/main" id="{C510D119-89A4-A32E-16D8-D057C0F09DB2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8" name="Freeform 26">
                <a:extLst>
                  <a:ext uri="{FF2B5EF4-FFF2-40B4-BE49-F238E27FC236}">
                    <a16:creationId xmlns:a16="http://schemas.microsoft.com/office/drawing/2014/main" id="{D9F55E81-C293-1316-4BE5-4D3CD5F1A5E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" name="Freeform 27">
                <a:extLst>
                  <a:ext uri="{FF2B5EF4-FFF2-40B4-BE49-F238E27FC236}">
                    <a16:creationId xmlns:a16="http://schemas.microsoft.com/office/drawing/2014/main" id="{0125D90A-A7BE-E416-CF5D-5960541B59FB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0" name="Freeform 28">
                <a:extLst>
                  <a:ext uri="{FF2B5EF4-FFF2-40B4-BE49-F238E27FC236}">
                    <a16:creationId xmlns:a16="http://schemas.microsoft.com/office/drawing/2014/main" id="{C55E3663-70EC-31C8-E3A6-268F15BBB707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1" name="Freeform 29">
                <a:extLst>
                  <a:ext uri="{FF2B5EF4-FFF2-40B4-BE49-F238E27FC236}">
                    <a16:creationId xmlns:a16="http://schemas.microsoft.com/office/drawing/2014/main" id="{F2E3C7A5-BA43-6929-2FB2-DF56DEE5A4C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2" name="Freeform 30">
                <a:extLst>
                  <a:ext uri="{FF2B5EF4-FFF2-40B4-BE49-F238E27FC236}">
                    <a16:creationId xmlns:a16="http://schemas.microsoft.com/office/drawing/2014/main" id="{EAB6E2CB-9379-95EE-31C1-8A2C221A2BFC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3" name="Freeform 31">
                <a:extLst>
                  <a:ext uri="{FF2B5EF4-FFF2-40B4-BE49-F238E27FC236}">
                    <a16:creationId xmlns:a16="http://schemas.microsoft.com/office/drawing/2014/main" id="{91280942-35C1-725E-961D-6D39B22D567E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4" name="Freeform 32">
                <a:extLst>
                  <a:ext uri="{FF2B5EF4-FFF2-40B4-BE49-F238E27FC236}">
                    <a16:creationId xmlns:a16="http://schemas.microsoft.com/office/drawing/2014/main" id="{22B0B6DD-F50A-661D-AC0C-CDF707D3B91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5" name="Freeform 33">
                <a:extLst>
                  <a:ext uri="{FF2B5EF4-FFF2-40B4-BE49-F238E27FC236}">
                    <a16:creationId xmlns:a16="http://schemas.microsoft.com/office/drawing/2014/main" id="{59DF9D1A-5E84-75BC-A19F-38D093200C6C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6" name="Freeform 34">
                <a:extLst>
                  <a:ext uri="{FF2B5EF4-FFF2-40B4-BE49-F238E27FC236}">
                    <a16:creationId xmlns:a16="http://schemas.microsoft.com/office/drawing/2014/main" id="{504910A0-9CDB-FCB5-B51A-6C1DC6F06A3E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8" name="Group 35">
              <a:extLst>
                <a:ext uri="{FF2B5EF4-FFF2-40B4-BE49-F238E27FC236}">
                  <a16:creationId xmlns:a16="http://schemas.microsoft.com/office/drawing/2014/main" id="{1E45EE78-601F-3F4E-614D-06CAE841BAC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>
                <a:extLst>
                  <a:ext uri="{FF2B5EF4-FFF2-40B4-BE49-F238E27FC236}">
                    <a16:creationId xmlns:a16="http://schemas.microsoft.com/office/drawing/2014/main" id="{655BF5A1-51C5-8A28-309C-A0CA1DC34D3F}"/>
                  </a:ext>
                </a:extLst>
              </p:cNvPr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3" name="Freeform 37">
                <a:extLst>
                  <a:ext uri="{FF2B5EF4-FFF2-40B4-BE49-F238E27FC236}">
                    <a16:creationId xmlns:a16="http://schemas.microsoft.com/office/drawing/2014/main" id="{5989C5C4-01AA-FB6C-C739-E9FF11E4153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4" name="Freeform 38">
                <a:extLst>
                  <a:ext uri="{FF2B5EF4-FFF2-40B4-BE49-F238E27FC236}">
                    <a16:creationId xmlns:a16="http://schemas.microsoft.com/office/drawing/2014/main" id="{08909376-299A-5AF7-516D-9BBC85220234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5" name="Freeform 39">
                <a:extLst>
                  <a:ext uri="{FF2B5EF4-FFF2-40B4-BE49-F238E27FC236}">
                    <a16:creationId xmlns:a16="http://schemas.microsoft.com/office/drawing/2014/main" id="{DC856F40-DDBA-8082-8C40-A84A51F2D1B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6" name="Freeform 40">
                <a:extLst>
                  <a:ext uri="{FF2B5EF4-FFF2-40B4-BE49-F238E27FC236}">
                    <a16:creationId xmlns:a16="http://schemas.microsoft.com/office/drawing/2014/main" id="{1FDE8AB4-B3D6-7444-2658-05FDC0984955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7" name="Freeform 41">
                <a:extLst>
                  <a:ext uri="{FF2B5EF4-FFF2-40B4-BE49-F238E27FC236}">
                    <a16:creationId xmlns:a16="http://schemas.microsoft.com/office/drawing/2014/main" id="{74561C75-B5F9-CD0E-6B8C-169F270B8F7E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8" name="Freeform 42">
                <a:extLst>
                  <a:ext uri="{FF2B5EF4-FFF2-40B4-BE49-F238E27FC236}">
                    <a16:creationId xmlns:a16="http://schemas.microsoft.com/office/drawing/2014/main" id="{76B89066-81E6-1840-A023-2BF3BE5751BA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9" name="Freeform 43">
                <a:extLst>
                  <a:ext uri="{FF2B5EF4-FFF2-40B4-BE49-F238E27FC236}">
                    <a16:creationId xmlns:a16="http://schemas.microsoft.com/office/drawing/2014/main" id="{90FF1B3E-FBC3-92A5-3ECF-7327FB7D277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0" name="Freeform 44">
                <a:extLst>
                  <a:ext uri="{FF2B5EF4-FFF2-40B4-BE49-F238E27FC236}">
                    <a16:creationId xmlns:a16="http://schemas.microsoft.com/office/drawing/2014/main" id="{F72C1E30-B936-174A-9032-06FEB989E4E0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1" name="Freeform 45">
                <a:extLst>
                  <a:ext uri="{FF2B5EF4-FFF2-40B4-BE49-F238E27FC236}">
                    <a16:creationId xmlns:a16="http://schemas.microsoft.com/office/drawing/2014/main" id="{1CBE4BDB-4521-F3F3-E699-8289A9F2CB6E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2" name="Freeform 46">
                <a:extLst>
                  <a:ext uri="{FF2B5EF4-FFF2-40B4-BE49-F238E27FC236}">
                    <a16:creationId xmlns:a16="http://schemas.microsoft.com/office/drawing/2014/main" id="{1B287A00-528F-44CA-D712-47CA99C4E55A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3" name="Oval 47">
                <a:extLst>
                  <a:ext uri="{FF2B5EF4-FFF2-40B4-BE49-F238E27FC236}">
                    <a16:creationId xmlns:a16="http://schemas.microsoft.com/office/drawing/2014/main" id="{A4BC4BD9-3C17-3FC0-A6D5-FF75B0ADFA57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4" name="Oval 48">
                <a:extLst>
                  <a:ext uri="{FF2B5EF4-FFF2-40B4-BE49-F238E27FC236}">
                    <a16:creationId xmlns:a16="http://schemas.microsoft.com/office/drawing/2014/main" id="{9533E7E2-F207-0B5D-6C16-829927F2096F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5" name="Oval 49">
                <a:extLst>
                  <a:ext uri="{FF2B5EF4-FFF2-40B4-BE49-F238E27FC236}">
                    <a16:creationId xmlns:a16="http://schemas.microsoft.com/office/drawing/2014/main" id="{25709D1B-4A04-0559-F4FD-57767D5D000C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6" name="Oval 50">
                <a:extLst>
                  <a:ext uri="{FF2B5EF4-FFF2-40B4-BE49-F238E27FC236}">
                    <a16:creationId xmlns:a16="http://schemas.microsoft.com/office/drawing/2014/main" id="{A84F480B-4FA5-0C86-0E7C-BDDE380628BD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7" name="Oval 51">
                <a:extLst>
                  <a:ext uri="{FF2B5EF4-FFF2-40B4-BE49-F238E27FC236}">
                    <a16:creationId xmlns:a16="http://schemas.microsoft.com/office/drawing/2014/main" id="{A2C64BC0-8AC0-CAAD-FCC4-6956ABA706A3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8" name="Oval 52">
                <a:extLst>
                  <a:ext uri="{FF2B5EF4-FFF2-40B4-BE49-F238E27FC236}">
                    <a16:creationId xmlns:a16="http://schemas.microsoft.com/office/drawing/2014/main" id="{7CFCAA57-F455-E467-CB3C-3ABE40938014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9" name="Group 53">
              <a:extLst>
                <a:ext uri="{FF2B5EF4-FFF2-40B4-BE49-F238E27FC236}">
                  <a16:creationId xmlns:a16="http://schemas.microsoft.com/office/drawing/2014/main" id="{9B6B4A1D-E1C6-1068-F1E9-C3398EB0AFB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>
                <a:extLst>
                  <a:ext uri="{FF2B5EF4-FFF2-40B4-BE49-F238E27FC236}">
                    <a16:creationId xmlns:a16="http://schemas.microsoft.com/office/drawing/2014/main" id="{B600DBD9-CE1B-8553-FD46-FB7D9517D68E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1" name="Freeform 55">
                <a:extLst>
                  <a:ext uri="{FF2B5EF4-FFF2-40B4-BE49-F238E27FC236}">
                    <a16:creationId xmlns:a16="http://schemas.microsoft.com/office/drawing/2014/main" id="{3FDA480B-2C08-33D5-CAE6-B173ED62B4EB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2" name="Freeform 56">
                <a:extLst>
                  <a:ext uri="{FF2B5EF4-FFF2-40B4-BE49-F238E27FC236}">
                    <a16:creationId xmlns:a16="http://schemas.microsoft.com/office/drawing/2014/main" id="{8A2BF96B-7C57-9B17-2696-CAF704B76A6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3" name="Freeform 57">
                <a:extLst>
                  <a:ext uri="{FF2B5EF4-FFF2-40B4-BE49-F238E27FC236}">
                    <a16:creationId xmlns:a16="http://schemas.microsoft.com/office/drawing/2014/main" id="{F31300B3-94EA-1FF5-D519-BF2776A2FDA0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4" name="Freeform 58">
                <a:extLst>
                  <a:ext uri="{FF2B5EF4-FFF2-40B4-BE49-F238E27FC236}">
                    <a16:creationId xmlns:a16="http://schemas.microsoft.com/office/drawing/2014/main" id="{7D8F1963-97CE-3F03-AF32-05B2241E5EEA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5" name="Freeform 59">
                <a:extLst>
                  <a:ext uri="{FF2B5EF4-FFF2-40B4-BE49-F238E27FC236}">
                    <a16:creationId xmlns:a16="http://schemas.microsoft.com/office/drawing/2014/main" id="{48D29D26-A608-5A66-3BB4-C28A2FFC5645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6" name="Freeform 60">
                <a:extLst>
                  <a:ext uri="{FF2B5EF4-FFF2-40B4-BE49-F238E27FC236}">
                    <a16:creationId xmlns:a16="http://schemas.microsoft.com/office/drawing/2014/main" id="{B1E4FC4A-D8C0-69FD-7C3F-C099ABB4C28A}"/>
                  </a:ext>
                </a:extLst>
              </p:cNvPr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grpSp>
            <p:nvGrpSpPr>
              <p:cNvPr id="17" name="Group 61">
                <a:extLst>
                  <a:ext uri="{FF2B5EF4-FFF2-40B4-BE49-F238E27FC236}">
                    <a16:creationId xmlns:a16="http://schemas.microsoft.com/office/drawing/2014/main" id="{00B314B0-3390-914A-7EB7-A4A31ADE5F4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>
                  <a:extLst>
                    <a:ext uri="{FF2B5EF4-FFF2-40B4-BE49-F238E27FC236}">
                      <a16:creationId xmlns:a16="http://schemas.microsoft.com/office/drawing/2014/main" id="{B6FBF987-664A-AD85-D5EC-11C4E09E2A9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19" name="Oval 63">
                  <a:extLst>
                    <a:ext uri="{FF2B5EF4-FFF2-40B4-BE49-F238E27FC236}">
                      <a16:creationId xmlns:a16="http://schemas.microsoft.com/office/drawing/2014/main" id="{0D67E1F3-C628-032A-A213-F2C06A60E6F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20" name="Oval 64">
                  <a:extLst>
                    <a:ext uri="{FF2B5EF4-FFF2-40B4-BE49-F238E27FC236}">
                      <a16:creationId xmlns:a16="http://schemas.microsoft.com/office/drawing/2014/main" id="{E6D51862-E3A7-EB36-4321-3CA34AB8994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21" name="Oval 65">
                  <a:extLst>
                    <a:ext uri="{FF2B5EF4-FFF2-40B4-BE49-F238E27FC236}">
                      <a16:creationId xmlns:a16="http://schemas.microsoft.com/office/drawing/2014/main" id="{F0E3AF9D-C7D8-A669-AD31-D7FE0428087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  <a:cs typeface="Arial" charset="0"/>
                  </a:endParaRPr>
                </a:p>
              </p:txBody>
            </p:sp>
          </p:grpSp>
        </p:grpSp>
      </p:grpSp>
      <p:sp>
        <p:nvSpPr>
          <p:cNvPr id="50242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0243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>
            <a:extLst>
              <a:ext uri="{FF2B5EF4-FFF2-40B4-BE49-F238E27FC236}">
                <a16:creationId xmlns:a16="http://schemas.microsoft.com/office/drawing/2014/main" id="{D5ED9F3F-6801-179F-97CF-9AF32B1106AE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>
            <a:extLst>
              <a:ext uri="{FF2B5EF4-FFF2-40B4-BE49-F238E27FC236}">
                <a16:creationId xmlns:a16="http://schemas.microsoft.com/office/drawing/2014/main" id="{A30580D2-52B3-4ACB-A933-6811BC4FAB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>
            <a:extLst>
              <a:ext uri="{FF2B5EF4-FFF2-40B4-BE49-F238E27FC236}">
                <a16:creationId xmlns:a16="http://schemas.microsoft.com/office/drawing/2014/main" id="{217E1C6D-0FD2-67F3-A937-6C3057BA35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54A0789-F56D-43B3-A630-9B46169A96C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63924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9">
            <a:extLst>
              <a:ext uri="{FF2B5EF4-FFF2-40B4-BE49-F238E27FC236}">
                <a16:creationId xmlns:a16="http://schemas.microsoft.com/office/drawing/2014/main" id="{9A7C43AE-FED2-32B0-7C9B-6B58A6D13E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>
            <a:extLst>
              <a:ext uri="{FF2B5EF4-FFF2-40B4-BE49-F238E27FC236}">
                <a16:creationId xmlns:a16="http://schemas.microsoft.com/office/drawing/2014/main" id="{9CE4838B-7F43-6D8F-560E-1291BCBBA0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>
            <a:extLst>
              <a:ext uri="{FF2B5EF4-FFF2-40B4-BE49-F238E27FC236}">
                <a16:creationId xmlns:a16="http://schemas.microsoft.com/office/drawing/2014/main" id="{AAD5EE52-CA28-9B5C-2F33-6F67B147B5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0D84B-F59C-4C1A-AD15-669817D7B59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54356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9">
            <a:extLst>
              <a:ext uri="{FF2B5EF4-FFF2-40B4-BE49-F238E27FC236}">
                <a16:creationId xmlns:a16="http://schemas.microsoft.com/office/drawing/2014/main" id="{CB17E5AC-2BEC-5CA6-023A-C384769C5A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>
            <a:extLst>
              <a:ext uri="{FF2B5EF4-FFF2-40B4-BE49-F238E27FC236}">
                <a16:creationId xmlns:a16="http://schemas.microsoft.com/office/drawing/2014/main" id="{DEA499F3-A714-99E2-7F8D-FEE2B54206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>
            <a:extLst>
              <a:ext uri="{FF2B5EF4-FFF2-40B4-BE49-F238E27FC236}">
                <a16:creationId xmlns:a16="http://schemas.microsoft.com/office/drawing/2014/main" id="{94873C7A-B74B-322C-3380-E66FFB950D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1E7A1E-4880-4DFF-BFBE-97B8FF80295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98534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9">
            <a:extLst>
              <a:ext uri="{FF2B5EF4-FFF2-40B4-BE49-F238E27FC236}">
                <a16:creationId xmlns:a16="http://schemas.microsoft.com/office/drawing/2014/main" id="{62C396C0-9137-EDDC-A1A6-90F4794F71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>
            <a:extLst>
              <a:ext uri="{FF2B5EF4-FFF2-40B4-BE49-F238E27FC236}">
                <a16:creationId xmlns:a16="http://schemas.microsoft.com/office/drawing/2014/main" id="{F0CB55CB-F2B8-4AE9-6F6F-6D3A41D578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>
            <a:extLst>
              <a:ext uri="{FF2B5EF4-FFF2-40B4-BE49-F238E27FC236}">
                <a16:creationId xmlns:a16="http://schemas.microsoft.com/office/drawing/2014/main" id="{0097B356-4E51-49FE-01CB-E2684BF1C0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9ECA93-6AAB-4776-A520-4E36E5E6220F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3487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69">
            <a:extLst>
              <a:ext uri="{FF2B5EF4-FFF2-40B4-BE49-F238E27FC236}">
                <a16:creationId xmlns:a16="http://schemas.microsoft.com/office/drawing/2014/main" id="{E66018A9-4ACE-6310-D041-7178A48DA8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>
            <a:extLst>
              <a:ext uri="{FF2B5EF4-FFF2-40B4-BE49-F238E27FC236}">
                <a16:creationId xmlns:a16="http://schemas.microsoft.com/office/drawing/2014/main" id="{7B9902F2-140E-9824-83BA-43D6BC5393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>
            <a:extLst>
              <a:ext uri="{FF2B5EF4-FFF2-40B4-BE49-F238E27FC236}">
                <a16:creationId xmlns:a16="http://schemas.microsoft.com/office/drawing/2014/main" id="{84919901-1746-E1E2-926E-7B039B687E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F76EAC-7E9F-47D7-B45C-5752FE81750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26761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69">
            <a:extLst>
              <a:ext uri="{FF2B5EF4-FFF2-40B4-BE49-F238E27FC236}">
                <a16:creationId xmlns:a16="http://schemas.microsoft.com/office/drawing/2014/main" id="{9D3C3260-FC1E-7C8A-3698-49A6095EC8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>
            <a:extLst>
              <a:ext uri="{FF2B5EF4-FFF2-40B4-BE49-F238E27FC236}">
                <a16:creationId xmlns:a16="http://schemas.microsoft.com/office/drawing/2014/main" id="{E4C27165-0865-F788-AFFD-459119FF28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B397A582-91E7-AE6B-0AF8-EE4C1E4427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4BFE00-6367-4286-AFD7-BFD0681C1B5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36852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69">
            <a:extLst>
              <a:ext uri="{FF2B5EF4-FFF2-40B4-BE49-F238E27FC236}">
                <a16:creationId xmlns:a16="http://schemas.microsoft.com/office/drawing/2014/main" id="{310FB6A2-D285-0977-D681-AC5B41E14A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>
            <a:extLst>
              <a:ext uri="{FF2B5EF4-FFF2-40B4-BE49-F238E27FC236}">
                <a16:creationId xmlns:a16="http://schemas.microsoft.com/office/drawing/2014/main" id="{9F0813CD-0C47-DF0D-E8C6-E0E1367F56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>
            <a:extLst>
              <a:ext uri="{FF2B5EF4-FFF2-40B4-BE49-F238E27FC236}">
                <a16:creationId xmlns:a16="http://schemas.microsoft.com/office/drawing/2014/main" id="{59959ACE-C414-8B79-6640-CDBEFE0A08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282779-1E35-4E35-93A8-56479F22519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97958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69">
            <a:extLst>
              <a:ext uri="{FF2B5EF4-FFF2-40B4-BE49-F238E27FC236}">
                <a16:creationId xmlns:a16="http://schemas.microsoft.com/office/drawing/2014/main" id="{87C2B349-98D1-4AAF-0622-DC744AEE6A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>
            <a:extLst>
              <a:ext uri="{FF2B5EF4-FFF2-40B4-BE49-F238E27FC236}">
                <a16:creationId xmlns:a16="http://schemas.microsoft.com/office/drawing/2014/main" id="{78E58F1A-5B9E-1E3F-2413-1DBF584B3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C91495EA-DC93-734E-6848-42BC54B7BD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D30509-BECB-409D-833F-E58E00258BC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65731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>
            <a:extLst>
              <a:ext uri="{FF2B5EF4-FFF2-40B4-BE49-F238E27FC236}">
                <a16:creationId xmlns:a16="http://schemas.microsoft.com/office/drawing/2014/main" id="{73EB57E6-0301-81EA-DB09-B7884079D6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>
            <a:extLst>
              <a:ext uri="{FF2B5EF4-FFF2-40B4-BE49-F238E27FC236}">
                <a16:creationId xmlns:a16="http://schemas.microsoft.com/office/drawing/2014/main" id="{4EBB3A41-1D6F-5784-9BE6-39BD93739D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29FB1546-DBBE-C07B-C344-7FC84DBF76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6B10A9-D454-4ECC-B0C7-5DF4D886E7D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9671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69">
            <a:extLst>
              <a:ext uri="{FF2B5EF4-FFF2-40B4-BE49-F238E27FC236}">
                <a16:creationId xmlns:a16="http://schemas.microsoft.com/office/drawing/2014/main" id="{2177D5D0-DB13-9B33-705A-2EFF3A34E6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>
            <a:extLst>
              <a:ext uri="{FF2B5EF4-FFF2-40B4-BE49-F238E27FC236}">
                <a16:creationId xmlns:a16="http://schemas.microsoft.com/office/drawing/2014/main" id="{F9DA3963-3671-53A6-53DF-130517AD4E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59CF0BA3-2BD4-7C66-AE22-83A7ADE3EC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71C5AF-ED9F-4B8E-B1C1-A9D32B7CB43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77474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69">
            <a:extLst>
              <a:ext uri="{FF2B5EF4-FFF2-40B4-BE49-F238E27FC236}">
                <a16:creationId xmlns:a16="http://schemas.microsoft.com/office/drawing/2014/main" id="{585C22F4-32C6-9C5F-7026-712E9FE701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>
            <a:extLst>
              <a:ext uri="{FF2B5EF4-FFF2-40B4-BE49-F238E27FC236}">
                <a16:creationId xmlns:a16="http://schemas.microsoft.com/office/drawing/2014/main" id="{414AB9BE-3248-1525-B205-F1182277F5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45109027-E639-506A-40E8-6C4DF8C850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45CF6E-7B90-43C4-9CF1-FF05A9FF2AC8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7106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reeform 2">
            <a:extLst>
              <a:ext uri="{FF2B5EF4-FFF2-40B4-BE49-F238E27FC236}">
                <a16:creationId xmlns:a16="http://schemas.microsoft.com/office/drawing/2014/main" id="{81291000-3972-0F3B-9A6C-A15151FD94A6}"/>
              </a:ext>
            </a:extLst>
          </p:cNvPr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grpSp>
        <p:nvGrpSpPr>
          <p:cNvPr id="1027" name="Group 3">
            <a:extLst>
              <a:ext uri="{FF2B5EF4-FFF2-40B4-BE49-F238E27FC236}">
                <a16:creationId xmlns:a16="http://schemas.microsoft.com/office/drawing/2014/main" id="{A69C1FBE-291E-D19C-7149-05A9C6607A54}"/>
              </a:ext>
            </a:extLst>
          </p:cNvPr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9156" name="Freeform 4">
              <a:extLst>
                <a:ext uri="{FF2B5EF4-FFF2-40B4-BE49-F238E27FC236}">
                  <a16:creationId xmlns:a16="http://schemas.microsoft.com/office/drawing/2014/main" id="{6F38945E-EA98-48B1-61FB-B55AF859DFE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grpSp>
          <p:nvGrpSpPr>
            <p:cNvPr id="1034" name="Group 5">
              <a:extLst>
                <a:ext uri="{FF2B5EF4-FFF2-40B4-BE49-F238E27FC236}">
                  <a16:creationId xmlns:a16="http://schemas.microsoft.com/office/drawing/2014/main" id="{AF3598F4-E54B-69B8-A0DB-DB1EB8D0DA2E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9158" name="Oval 6">
                <a:extLst>
                  <a:ext uri="{FF2B5EF4-FFF2-40B4-BE49-F238E27FC236}">
                    <a16:creationId xmlns:a16="http://schemas.microsoft.com/office/drawing/2014/main" id="{0E4A93C4-C706-ADA6-E570-1A23788DBBD4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59" name="Oval 7">
                <a:extLst>
                  <a:ext uri="{FF2B5EF4-FFF2-40B4-BE49-F238E27FC236}">
                    <a16:creationId xmlns:a16="http://schemas.microsoft.com/office/drawing/2014/main" id="{2B2217ED-FDCA-0F82-B12F-4B8E9135237D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60" name="Oval 8">
                <a:extLst>
                  <a:ext uri="{FF2B5EF4-FFF2-40B4-BE49-F238E27FC236}">
                    <a16:creationId xmlns:a16="http://schemas.microsoft.com/office/drawing/2014/main" id="{8AD5BAC0-CB7D-C53C-30A5-411F5FAC4AB1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61" name="Oval 9">
                <a:extLst>
                  <a:ext uri="{FF2B5EF4-FFF2-40B4-BE49-F238E27FC236}">
                    <a16:creationId xmlns:a16="http://schemas.microsoft.com/office/drawing/2014/main" id="{10131FE8-3389-0D7B-9904-BB32F882181C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62" name="Oval 10">
                <a:extLst>
                  <a:ext uri="{FF2B5EF4-FFF2-40B4-BE49-F238E27FC236}">
                    <a16:creationId xmlns:a16="http://schemas.microsoft.com/office/drawing/2014/main" id="{BE13E202-6DAB-0B71-5BF1-FA0C09E8D83C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63" name="Freeform 11">
                <a:extLst>
                  <a:ext uri="{FF2B5EF4-FFF2-40B4-BE49-F238E27FC236}">
                    <a16:creationId xmlns:a16="http://schemas.microsoft.com/office/drawing/2014/main" id="{61F59A01-A9C3-0E35-FE6A-C1E9142D913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64" name="Freeform 12">
                <a:extLst>
                  <a:ext uri="{FF2B5EF4-FFF2-40B4-BE49-F238E27FC236}">
                    <a16:creationId xmlns:a16="http://schemas.microsoft.com/office/drawing/2014/main" id="{70982807-B0A5-DAA3-87C5-3ECD26A25593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65" name="Freeform 13">
                <a:extLst>
                  <a:ext uri="{FF2B5EF4-FFF2-40B4-BE49-F238E27FC236}">
                    <a16:creationId xmlns:a16="http://schemas.microsoft.com/office/drawing/2014/main" id="{31BEC65F-8B12-EF37-DEF4-1ECD18F512E5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66" name="Freeform 14">
                <a:extLst>
                  <a:ext uri="{FF2B5EF4-FFF2-40B4-BE49-F238E27FC236}">
                    <a16:creationId xmlns:a16="http://schemas.microsoft.com/office/drawing/2014/main" id="{730BC2DF-9C89-59E5-21FD-37F384385DF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67" name="Freeform 15">
                <a:extLst>
                  <a:ext uri="{FF2B5EF4-FFF2-40B4-BE49-F238E27FC236}">
                    <a16:creationId xmlns:a16="http://schemas.microsoft.com/office/drawing/2014/main" id="{A9190E02-C0A0-1242-5CA8-51BD4EB5693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68" name="Oval 16">
                <a:extLst>
                  <a:ext uri="{FF2B5EF4-FFF2-40B4-BE49-F238E27FC236}">
                    <a16:creationId xmlns:a16="http://schemas.microsoft.com/office/drawing/2014/main" id="{ADD32DE7-DD43-8A8C-C32F-46CA14C37C37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035" name="Group 17">
              <a:extLst>
                <a:ext uri="{FF2B5EF4-FFF2-40B4-BE49-F238E27FC236}">
                  <a16:creationId xmlns:a16="http://schemas.microsoft.com/office/drawing/2014/main" id="{D9F2545D-BA31-5A5B-21E8-70F8CBD123B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9170" name="Oval 18">
                <a:extLst>
                  <a:ext uri="{FF2B5EF4-FFF2-40B4-BE49-F238E27FC236}">
                    <a16:creationId xmlns:a16="http://schemas.microsoft.com/office/drawing/2014/main" id="{99827F64-887F-0958-5574-E60C67E3E6FD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71" name="Oval 19">
                <a:extLst>
                  <a:ext uri="{FF2B5EF4-FFF2-40B4-BE49-F238E27FC236}">
                    <a16:creationId xmlns:a16="http://schemas.microsoft.com/office/drawing/2014/main" id="{87EE7944-A4CE-4779-E7A1-B8B37DCB5B42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72" name="Oval 20">
                <a:extLst>
                  <a:ext uri="{FF2B5EF4-FFF2-40B4-BE49-F238E27FC236}">
                    <a16:creationId xmlns:a16="http://schemas.microsoft.com/office/drawing/2014/main" id="{ADA975D6-C759-8BB2-3CAB-293453F60A4D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73" name="Oval 21">
                <a:extLst>
                  <a:ext uri="{FF2B5EF4-FFF2-40B4-BE49-F238E27FC236}">
                    <a16:creationId xmlns:a16="http://schemas.microsoft.com/office/drawing/2014/main" id="{B1369B78-C411-0357-386D-36284E462804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74" name="Oval 22">
                <a:extLst>
                  <a:ext uri="{FF2B5EF4-FFF2-40B4-BE49-F238E27FC236}">
                    <a16:creationId xmlns:a16="http://schemas.microsoft.com/office/drawing/2014/main" id="{CA8882E2-03B2-DB62-57B3-9E421F12E1AD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75" name="Oval 23">
                <a:extLst>
                  <a:ext uri="{FF2B5EF4-FFF2-40B4-BE49-F238E27FC236}">
                    <a16:creationId xmlns:a16="http://schemas.microsoft.com/office/drawing/2014/main" id="{1FF58E15-7558-2010-3D0B-6FF8CE4A8E48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76" name="Oval 24">
                <a:extLst>
                  <a:ext uri="{FF2B5EF4-FFF2-40B4-BE49-F238E27FC236}">
                    <a16:creationId xmlns:a16="http://schemas.microsoft.com/office/drawing/2014/main" id="{50DFFA7E-1394-22CC-A639-D69AB071871A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77" name="Oval 25">
                <a:extLst>
                  <a:ext uri="{FF2B5EF4-FFF2-40B4-BE49-F238E27FC236}">
                    <a16:creationId xmlns:a16="http://schemas.microsoft.com/office/drawing/2014/main" id="{AED056B1-AAAC-4896-6896-AAB50C0665EC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78" name="Freeform 26">
                <a:extLst>
                  <a:ext uri="{FF2B5EF4-FFF2-40B4-BE49-F238E27FC236}">
                    <a16:creationId xmlns:a16="http://schemas.microsoft.com/office/drawing/2014/main" id="{104649DF-541B-A20E-3CAD-E44BEC097B2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79" name="Freeform 27">
                <a:extLst>
                  <a:ext uri="{FF2B5EF4-FFF2-40B4-BE49-F238E27FC236}">
                    <a16:creationId xmlns:a16="http://schemas.microsoft.com/office/drawing/2014/main" id="{23CE2F9D-5E6C-08EB-BDD0-6D06098F332C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80" name="Freeform 28">
                <a:extLst>
                  <a:ext uri="{FF2B5EF4-FFF2-40B4-BE49-F238E27FC236}">
                    <a16:creationId xmlns:a16="http://schemas.microsoft.com/office/drawing/2014/main" id="{453782FE-9D24-B8A2-1181-D093494F33BE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81" name="Freeform 29">
                <a:extLst>
                  <a:ext uri="{FF2B5EF4-FFF2-40B4-BE49-F238E27FC236}">
                    <a16:creationId xmlns:a16="http://schemas.microsoft.com/office/drawing/2014/main" id="{913A884E-90AE-A021-5959-3CC77278477C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82" name="Freeform 30">
                <a:extLst>
                  <a:ext uri="{FF2B5EF4-FFF2-40B4-BE49-F238E27FC236}">
                    <a16:creationId xmlns:a16="http://schemas.microsoft.com/office/drawing/2014/main" id="{FE7FEF7C-12B8-4A7C-9DE6-0692289EDD86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83" name="Freeform 31">
                <a:extLst>
                  <a:ext uri="{FF2B5EF4-FFF2-40B4-BE49-F238E27FC236}">
                    <a16:creationId xmlns:a16="http://schemas.microsoft.com/office/drawing/2014/main" id="{50FF375F-58D2-D0C8-1B49-78A7F43AC680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84" name="Freeform 32">
                <a:extLst>
                  <a:ext uri="{FF2B5EF4-FFF2-40B4-BE49-F238E27FC236}">
                    <a16:creationId xmlns:a16="http://schemas.microsoft.com/office/drawing/2014/main" id="{611AD86B-8D40-1BB9-8263-C33D9B863D2B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85" name="Freeform 33">
                <a:extLst>
                  <a:ext uri="{FF2B5EF4-FFF2-40B4-BE49-F238E27FC236}">
                    <a16:creationId xmlns:a16="http://schemas.microsoft.com/office/drawing/2014/main" id="{E9985B94-FFC6-D072-C407-390181CAC7A7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86" name="Freeform 34">
                <a:extLst>
                  <a:ext uri="{FF2B5EF4-FFF2-40B4-BE49-F238E27FC236}">
                    <a16:creationId xmlns:a16="http://schemas.microsoft.com/office/drawing/2014/main" id="{0237F7C7-3E53-33EA-86D4-006843A1F196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87" name="Freeform 35">
                <a:extLst>
                  <a:ext uri="{FF2B5EF4-FFF2-40B4-BE49-F238E27FC236}">
                    <a16:creationId xmlns:a16="http://schemas.microsoft.com/office/drawing/2014/main" id="{D551A94D-9F49-4D06-69ED-075026E5387A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036" name="Group 36">
              <a:extLst>
                <a:ext uri="{FF2B5EF4-FFF2-40B4-BE49-F238E27FC236}">
                  <a16:creationId xmlns:a16="http://schemas.microsoft.com/office/drawing/2014/main" id="{9CC1E363-BB6C-07CE-3D90-9D14C2D34DB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9189" name="Freeform 37">
                <a:extLst>
                  <a:ext uri="{FF2B5EF4-FFF2-40B4-BE49-F238E27FC236}">
                    <a16:creationId xmlns:a16="http://schemas.microsoft.com/office/drawing/2014/main" id="{DE7ACD49-7E7D-9F92-1844-9966932A4E41}"/>
                  </a:ext>
                </a:extLst>
              </p:cNvPr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90" name="Freeform 38">
                <a:extLst>
                  <a:ext uri="{FF2B5EF4-FFF2-40B4-BE49-F238E27FC236}">
                    <a16:creationId xmlns:a16="http://schemas.microsoft.com/office/drawing/2014/main" id="{5365E340-88E9-DBD2-59E3-F467D6E9F159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91" name="Freeform 39">
                <a:extLst>
                  <a:ext uri="{FF2B5EF4-FFF2-40B4-BE49-F238E27FC236}">
                    <a16:creationId xmlns:a16="http://schemas.microsoft.com/office/drawing/2014/main" id="{F34BA0D2-875C-D630-5742-FC7994ADC04E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92" name="Freeform 40">
                <a:extLst>
                  <a:ext uri="{FF2B5EF4-FFF2-40B4-BE49-F238E27FC236}">
                    <a16:creationId xmlns:a16="http://schemas.microsoft.com/office/drawing/2014/main" id="{3AE3BD96-7107-CD43-C8A3-53D32912717A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93" name="Freeform 41">
                <a:extLst>
                  <a:ext uri="{FF2B5EF4-FFF2-40B4-BE49-F238E27FC236}">
                    <a16:creationId xmlns:a16="http://schemas.microsoft.com/office/drawing/2014/main" id="{A861AC60-92A5-C1B2-86CF-51B5F841311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94" name="Freeform 42">
                <a:extLst>
                  <a:ext uri="{FF2B5EF4-FFF2-40B4-BE49-F238E27FC236}">
                    <a16:creationId xmlns:a16="http://schemas.microsoft.com/office/drawing/2014/main" id="{3870A6C1-EC2B-FB84-2BBA-409FC817BEE3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95" name="Freeform 43">
                <a:extLst>
                  <a:ext uri="{FF2B5EF4-FFF2-40B4-BE49-F238E27FC236}">
                    <a16:creationId xmlns:a16="http://schemas.microsoft.com/office/drawing/2014/main" id="{5D987F29-C000-6125-22CC-979FEA5D06D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96" name="Freeform 44">
                <a:extLst>
                  <a:ext uri="{FF2B5EF4-FFF2-40B4-BE49-F238E27FC236}">
                    <a16:creationId xmlns:a16="http://schemas.microsoft.com/office/drawing/2014/main" id="{7A2B78E4-DDD8-1FC7-476D-E64725824D67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97" name="Freeform 45">
                <a:extLst>
                  <a:ext uri="{FF2B5EF4-FFF2-40B4-BE49-F238E27FC236}">
                    <a16:creationId xmlns:a16="http://schemas.microsoft.com/office/drawing/2014/main" id="{56DCEAF8-5997-856D-CB68-9749949AFAD6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98" name="Freeform 46">
                <a:extLst>
                  <a:ext uri="{FF2B5EF4-FFF2-40B4-BE49-F238E27FC236}">
                    <a16:creationId xmlns:a16="http://schemas.microsoft.com/office/drawing/2014/main" id="{1E82883A-14D8-6DF8-F109-363653B847E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199" name="Freeform 47">
                <a:extLst>
                  <a:ext uri="{FF2B5EF4-FFF2-40B4-BE49-F238E27FC236}">
                    <a16:creationId xmlns:a16="http://schemas.microsoft.com/office/drawing/2014/main" id="{F3EBB4CC-DD8C-0B72-C668-E83DE234BB67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200" name="Oval 48">
                <a:extLst>
                  <a:ext uri="{FF2B5EF4-FFF2-40B4-BE49-F238E27FC236}">
                    <a16:creationId xmlns:a16="http://schemas.microsoft.com/office/drawing/2014/main" id="{6A518889-4AB2-ABC9-5497-C104A7529337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201" name="Oval 49">
                <a:extLst>
                  <a:ext uri="{FF2B5EF4-FFF2-40B4-BE49-F238E27FC236}">
                    <a16:creationId xmlns:a16="http://schemas.microsoft.com/office/drawing/2014/main" id="{DB2F8BF8-A01A-2BA8-01E9-F91D8D68BA5C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202" name="Oval 50">
                <a:extLst>
                  <a:ext uri="{FF2B5EF4-FFF2-40B4-BE49-F238E27FC236}">
                    <a16:creationId xmlns:a16="http://schemas.microsoft.com/office/drawing/2014/main" id="{7A3DD52B-D893-3E28-99BA-D353AEE14ED7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203" name="Oval 51">
                <a:extLst>
                  <a:ext uri="{FF2B5EF4-FFF2-40B4-BE49-F238E27FC236}">
                    <a16:creationId xmlns:a16="http://schemas.microsoft.com/office/drawing/2014/main" id="{52F728B1-98EE-4FD0-FDD7-72357FEF18A1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204" name="Oval 52">
                <a:extLst>
                  <a:ext uri="{FF2B5EF4-FFF2-40B4-BE49-F238E27FC236}">
                    <a16:creationId xmlns:a16="http://schemas.microsoft.com/office/drawing/2014/main" id="{8C4EB3EE-D80B-33B9-3BB1-E8483ACD93A1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205" name="Oval 53">
                <a:extLst>
                  <a:ext uri="{FF2B5EF4-FFF2-40B4-BE49-F238E27FC236}">
                    <a16:creationId xmlns:a16="http://schemas.microsoft.com/office/drawing/2014/main" id="{C3649EA0-BA99-2868-6822-6B5912B48A2E}"/>
                  </a:ext>
                </a:extLst>
              </p:cNvPr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037" name="Group 54">
              <a:extLst>
                <a:ext uri="{FF2B5EF4-FFF2-40B4-BE49-F238E27FC236}">
                  <a16:creationId xmlns:a16="http://schemas.microsoft.com/office/drawing/2014/main" id="{F9CCEF2C-546D-41B5-A06A-9DEDDDC2513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49207" name="Freeform 55">
                <a:extLst>
                  <a:ext uri="{FF2B5EF4-FFF2-40B4-BE49-F238E27FC236}">
                    <a16:creationId xmlns:a16="http://schemas.microsoft.com/office/drawing/2014/main" id="{BED19321-5271-0C67-C3F1-C7B3B08696B5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208" name="Freeform 56">
                <a:extLst>
                  <a:ext uri="{FF2B5EF4-FFF2-40B4-BE49-F238E27FC236}">
                    <a16:creationId xmlns:a16="http://schemas.microsoft.com/office/drawing/2014/main" id="{16AD54EF-0594-3A4F-ADE4-69C2D24DF816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209" name="Freeform 57">
                <a:extLst>
                  <a:ext uri="{FF2B5EF4-FFF2-40B4-BE49-F238E27FC236}">
                    <a16:creationId xmlns:a16="http://schemas.microsoft.com/office/drawing/2014/main" id="{981914E0-4D1C-114A-A992-14B8D80F1003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210" name="Freeform 58">
                <a:extLst>
                  <a:ext uri="{FF2B5EF4-FFF2-40B4-BE49-F238E27FC236}">
                    <a16:creationId xmlns:a16="http://schemas.microsoft.com/office/drawing/2014/main" id="{02BF8E32-D9A9-78EA-1D72-257E9C4898D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211" name="Freeform 59">
                <a:extLst>
                  <a:ext uri="{FF2B5EF4-FFF2-40B4-BE49-F238E27FC236}">
                    <a16:creationId xmlns:a16="http://schemas.microsoft.com/office/drawing/2014/main" id="{7008790F-7D9C-22DB-1B13-9FD9874AD8C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212" name="Freeform 60">
                <a:extLst>
                  <a:ext uri="{FF2B5EF4-FFF2-40B4-BE49-F238E27FC236}">
                    <a16:creationId xmlns:a16="http://schemas.microsoft.com/office/drawing/2014/main" id="{F1DC6AC0-F8FC-23AA-2038-B986A439F7E8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213" name="Freeform 61">
                <a:extLst>
                  <a:ext uri="{FF2B5EF4-FFF2-40B4-BE49-F238E27FC236}">
                    <a16:creationId xmlns:a16="http://schemas.microsoft.com/office/drawing/2014/main" id="{F9B09D78-018B-72F7-56D8-59A73330B62B}"/>
                  </a:ext>
                </a:extLst>
              </p:cNvPr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grpSp>
            <p:nvGrpSpPr>
              <p:cNvPr id="1045" name="Group 62">
                <a:extLst>
                  <a:ext uri="{FF2B5EF4-FFF2-40B4-BE49-F238E27FC236}">
                    <a16:creationId xmlns:a16="http://schemas.microsoft.com/office/drawing/2014/main" id="{9770122E-1426-5DB9-8BB2-D30F9849F1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49215" name="Oval 63">
                  <a:extLst>
                    <a:ext uri="{FF2B5EF4-FFF2-40B4-BE49-F238E27FC236}">
                      <a16:creationId xmlns:a16="http://schemas.microsoft.com/office/drawing/2014/main" id="{B7881494-6EA4-F518-E57A-B7221BD2856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9216" name="Oval 64">
                  <a:extLst>
                    <a:ext uri="{FF2B5EF4-FFF2-40B4-BE49-F238E27FC236}">
                      <a16:creationId xmlns:a16="http://schemas.microsoft.com/office/drawing/2014/main" id="{E41D8012-EE66-439C-C6B7-4881210ACE5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9217" name="Oval 65">
                  <a:extLst>
                    <a:ext uri="{FF2B5EF4-FFF2-40B4-BE49-F238E27FC236}">
                      <a16:creationId xmlns:a16="http://schemas.microsoft.com/office/drawing/2014/main" id="{21DD4C09-6644-A8ED-F95E-1F4635FBB72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9218" name="Oval 66">
                  <a:extLst>
                    <a:ext uri="{FF2B5EF4-FFF2-40B4-BE49-F238E27FC236}">
                      <a16:creationId xmlns:a16="http://schemas.microsoft.com/office/drawing/2014/main" id="{AB6FAF22-2792-1C1F-4FCA-A65A7187852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  <a:cs typeface="Arial" charset="0"/>
                  </a:endParaRPr>
                </a:p>
              </p:txBody>
            </p:sp>
          </p:grpSp>
        </p:grpSp>
      </p:grpSp>
      <p:sp>
        <p:nvSpPr>
          <p:cNvPr id="49219" name="Rectangle 67">
            <a:extLst>
              <a:ext uri="{FF2B5EF4-FFF2-40B4-BE49-F238E27FC236}">
                <a16:creationId xmlns:a16="http://schemas.microsoft.com/office/drawing/2014/main" id="{3848003D-1F61-2DCD-607C-C8857F7F57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49220" name="Rectangle 68">
            <a:extLst>
              <a:ext uri="{FF2B5EF4-FFF2-40B4-BE49-F238E27FC236}">
                <a16:creationId xmlns:a16="http://schemas.microsoft.com/office/drawing/2014/main" id="{A9781AD1-D1D8-7B5C-AA97-B1C6D19A54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9221" name="Rectangle 69">
            <a:extLst>
              <a:ext uri="{FF2B5EF4-FFF2-40B4-BE49-F238E27FC236}">
                <a16:creationId xmlns:a16="http://schemas.microsoft.com/office/drawing/2014/main" id="{64420089-8D06-6AA0-E7F2-D9A465D3240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222" name="Rectangle 70">
            <a:extLst>
              <a:ext uri="{FF2B5EF4-FFF2-40B4-BE49-F238E27FC236}">
                <a16:creationId xmlns:a16="http://schemas.microsoft.com/office/drawing/2014/main" id="{CF7E6E26-4CDB-D049-A6E2-8B3B17A7564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223" name="Rectangle 71">
            <a:extLst>
              <a:ext uri="{FF2B5EF4-FFF2-40B4-BE49-F238E27FC236}">
                <a16:creationId xmlns:a16="http://schemas.microsoft.com/office/drawing/2014/main" id="{7E3832BA-58C0-E78B-449A-F096168BD41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DCEFB14-3EA6-4C4A-AC17-5574EE34ADF9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6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anose="05000000000000000000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36.jpeg" /><Relationship Id="rId4" Type="http://schemas.openxmlformats.org/officeDocument/2006/relationships/image" Target="../media/image35.jpeg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38.jpeg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 /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 /><Relationship Id="rId3" Type="http://schemas.openxmlformats.org/officeDocument/2006/relationships/image" Target="../media/image4.jpeg" /><Relationship Id="rId7" Type="http://schemas.openxmlformats.org/officeDocument/2006/relationships/image" Target="../media/image8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6.xml" /><Relationship Id="rId6" Type="http://schemas.openxmlformats.org/officeDocument/2006/relationships/image" Target="../media/image7.jpeg" /><Relationship Id="rId5" Type="http://schemas.openxmlformats.org/officeDocument/2006/relationships/image" Target="../media/image6.jpeg" /><Relationship Id="rId4" Type="http://schemas.openxmlformats.org/officeDocument/2006/relationships/image" Target="../media/image5.jpeg" 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 /><Relationship Id="rId3" Type="http://schemas.openxmlformats.org/officeDocument/2006/relationships/image" Target="../media/image10.jpeg" /><Relationship Id="rId7" Type="http://schemas.openxmlformats.org/officeDocument/2006/relationships/image" Target="../media/image14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6.xml" /><Relationship Id="rId6" Type="http://schemas.openxmlformats.org/officeDocument/2006/relationships/image" Target="../media/image13.jpeg" /><Relationship Id="rId5" Type="http://schemas.openxmlformats.org/officeDocument/2006/relationships/image" Target="../media/image12.jpeg" /><Relationship Id="rId4" Type="http://schemas.openxmlformats.org/officeDocument/2006/relationships/image" Target="../media/image11.jpeg" 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 /><Relationship Id="rId3" Type="http://schemas.openxmlformats.org/officeDocument/2006/relationships/image" Target="../media/image16.jpeg" /><Relationship Id="rId7" Type="http://schemas.openxmlformats.org/officeDocument/2006/relationships/image" Target="../media/image20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6.xml" /><Relationship Id="rId6" Type="http://schemas.openxmlformats.org/officeDocument/2006/relationships/image" Target="../media/image19.jpeg" /><Relationship Id="rId5" Type="http://schemas.openxmlformats.org/officeDocument/2006/relationships/image" Target="../media/image18.jpeg" /><Relationship Id="rId4" Type="http://schemas.openxmlformats.org/officeDocument/2006/relationships/image" Target="../media/image17.jpeg" 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 /><Relationship Id="rId3" Type="http://schemas.openxmlformats.org/officeDocument/2006/relationships/image" Target="../media/image22.jpeg" /><Relationship Id="rId7" Type="http://schemas.openxmlformats.org/officeDocument/2006/relationships/image" Target="../media/image26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6.xml" /><Relationship Id="rId6" Type="http://schemas.openxmlformats.org/officeDocument/2006/relationships/image" Target="../media/image25.jpeg" /><Relationship Id="rId5" Type="http://schemas.openxmlformats.org/officeDocument/2006/relationships/image" Target="../media/image24.jpeg" /><Relationship Id="rId4" Type="http://schemas.openxmlformats.org/officeDocument/2006/relationships/image" Target="../media/image23.jpeg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6A1FF57A-F417-7341-BBEF-C3A380927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"/>
            <a:ext cx="9144000" cy="6921500"/>
          </a:xfrm>
          <a:prstGeom prst="rect">
            <a:avLst/>
          </a:prstGeom>
        </p:spPr>
      </p:pic>
      <p:sp>
        <p:nvSpPr>
          <p:cNvPr id="3075" name="WordArt 6">
            <a:extLst>
              <a:ext uri="{FF2B5EF4-FFF2-40B4-BE49-F238E27FC236}">
                <a16:creationId xmlns:a16="http://schemas.microsoft.com/office/drawing/2014/main" id="{593E3814-2EB5-77B5-4C9E-84B24CACEE3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415142" y="1548352"/>
            <a:ext cx="6313715" cy="260884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8467"/>
              </a:avLst>
            </a:prstTxWarp>
          </a:bodyPr>
          <a:lstStyle/>
          <a:p>
            <a:pPr algn="ctr"/>
            <a:r>
              <a:rPr lang="az-Cyrl-AZ" sz="3600" b="1" kern="1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j-lt"/>
              </a:rPr>
              <a:t>Изучение</a:t>
            </a:r>
          </a:p>
          <a:p>
            <a:pPr algn="ctr"/>
            <a:r>
              <a:rPr lang="az-Cyrl-AZ" sz="3600" b="1" kern="1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j-lt"/>
              </a:rPr>
              <a:t>национальных символов,</a:t>
            </a:r>
          </a:p>
          <a:p>
            <a:pPr algn="ctr"/>
            <a:r>
              <a:rPr lang="az-Cyrl-AZ" sz="3600" b="1" kern="1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j-lt"/>
              </a:rPr>
              <a:t>казахского орнамента,</a:t>
            </a:r>
          </a:p>
          <a:p>
            <a:pPr algn="ctr"/>
            <a:r>
              <a:rPr lang="az-Cyrl-AZ" sz="3600" b="1" kern="1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j-lt"/>
              </a:rPr>
              <a:t>национальной одежды</a:t>
            </a:r>
          </a:p>
          <a:p>
            <a:pPr algn="ctr"/>
            <a:endParaRPr lang="en-US" sz="3600" b="1" kern="10">
              <a:solidFill>
                <a:srgbClr val="9933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940A39-C8D6-CC4C-BCC5-5B50C5F7BC7C}"/>
              </a:ext>
            </a:extLst>
          </p:cNvPr>
          <p:cNvSpPr txBox="1"/>
          <p:nvPr/>
        </p:nvSpPr>
        <p:spPr>
          <a:xfrm rot="10800000" flipV="1">
            <a:off x="498928" y="157620"/>
            <a:ext cx="850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>
                <a:solidFill>
                  <a:srgbClr val="800000"/>
                </a:solidFill>
              </a:rPr>
              <a:t>Государственное казенное дошкольное образовательное учреждение детский сад 17 «Сказка»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836BFE-5E8D-3B40-94B9-465CDFFEF820}"/>
              </a:ext>
            </a:extLst>
          </p:cNvPr>
          <p:cNvSpPr txBox="1"/>
          <p:nvPr/>
        </p:nvSpPr>
        <p:spPr>
          <a:xfrm>
            <a:off x="4982028" y="4716935"/>
            <a:ext cx="359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>
                <a:solidFill>
                  <a:srgbClr val="800000"/>
                </a:solidFill>
              </a:rPr>
              <a:t>Воспитатель: Тажибаева А.Ж.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549E23-144B-804F-BA77-C1109EA777AA}"/>
              </a:ext>
            </a:extLst>
          </p:cNvPr>
          <p:cNvSpPr txBox="1"/>
          <p:nvPr/>
        </p:nvSpPr>
        <p:spPr>
          <a:xfrm rot="10800000" flipV="1">
            <a:off x="3791857" y="5729827"/>
            <a:ext cx="192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>
                <a:solidFill>
                  <a:srgbClr val="800000"/>
                </a:solidFill>
              </a:rPr>
              <a:t>  г. Байконур</a:t>
            </a:r>
          </a:p>
          <a:p>
            <a:pPr algn="l"/>
            <a:r>
              <a:rPr lang="ru-RU" b="1">
                <a:solidFill>
                  <a:srgbClr val="800000"/>
                </a:solidFill>
              </a:rPr>
              <a:t>       2022г.</a:t>
            </a:r>
            <a:r>
              <a:rPr lang="ru-RU" b="1"/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5B2B8EAC-E89E-9942-927D-046265870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15362" name="Text Box 4">
            <a:extLst>
              <a:ext uri="{FF2B5EF4-FFF2-40B4-BE49-F238E27FC236}">
                <a16:creationId xmlns:a16="http://schemas.microsoft.com/office/drawing/2014/main" id="{8451C782-A21A-A972-CC92-35C67D71C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5013325"/>
            <a:ext cx="6481762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66"/>
                </a:solidFill>
              </a:rPr>
              <a:t>Сундуки.</a:t>
            </a:r>
          </a:p>
          <a:p>
            <a:pPr algn="just" eaLnBrk="1" hangingPunct="1"/>
            <a:r>
              <a:rPr lang="ru-RU" altLang="en-US" b="1">
                <a:solidFill>
                  <a:srgbClr val="000066"/>
                </a:solidFill>
              </a:rPr>
              <a:t>Декоративно-художественное оформление сундуков состоит из росписи краской, чеканки и т.д. Чем искуснее мастер, тем красивее сундук. Каждый народ украшает сундук с разными  орнаментоми.</a:t>
            </a:r>
          </a:p>
        </p:txBody>
      </p:sp>
      <p:pic>
        <p:nvPicPr>
          <p:cNvPr id="15363" name="Picture 5">
            <a:extLst>
              <a:ext uri="{FF2B5EF4-FFF2-40B4-BE49-F238E27FC236}">
                <a16:creationId xmlns:a16="http://schemas.microsoft.com/office/drawing/2014/main" id="{8360AAE4-CAC6-8773-0159-FD24FF2D81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79412"/>
            <a:ext cx="6519862" cy="419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6770F8FB-EFB2-B94E-BCD7-30BCA94A1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16386" name="Picture 4">
            <a:extLst>
              <a:ext uri="{FF2B5EF4-FFF2-40B4-BE49-F238E27FC236}">
                <a16:creationId xmlns:a16="http://schemas.microsoft.com/office/drawing/2014/main" id="{6A777282-6FFF-E023-A8A3-F4EEC8915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167" y="463890"/>
            <a:ext cx="5205394" cy="3409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6">
            <a:extLst>
              <a:ext uri="{FF2B5EF4-FFF2-40B4-BE49-F238E27FC236}">
                <a16:creationId xmlns:a16="http://schemas.microsoft.com/office/drawing/2014/main" id="{22A9AB2A-6EAD-3389-C045-6E78F921B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447" y="163513"/>
            <a:ext cx="2736850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en-US" b="1">
                <a:solidFill>
                  <a:srgbClr val="000066"/>
                </a:solidFill>
              </a:rPr>
              <a:t>Кебеже – это предмет, используемый только в юрте для хранения различных круп и продуктов.</a:t>
            </a:r>
          </a:p>
          <a:p>
            <a:pPr algn="just" eaLnBrk="1" hangingPunct="1"/>
            <a:r>
              <a:rPr lang="ru-RU" altLang="en-US" b="1">
                <a:solidFill>
                  <a:srgbClr val="000066"/>
                </a:solidFill>
              </a:rPr>
              <a:t>Мастер украшает лицевую сторону кебеже узорами, отображающими животный и растительный мир, содержащими также геометрические фигуры (змеиный глаз, ломаная линия, двойной ремень и т.д.)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2F8EB010-D2F6-4B4B-8BE0-294975E7E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7410" name="Text Box 4">
            <a:extLst>
              <a:ext uri="{FF2B5EF4-FFF2-40B4-BE49-F238E27FC236}">
                <a16:creationId xmlns:a16="http://schemas.microsoft.com/office/drawing/2014/main" id="{D31D6EB5-4692-22BB-A55E-F6713678E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5084763"/>
            <a:ext cx="7583487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66"/>
                </a:solidFill>
              </a:rPr>
              <a:t>Ковры и тускиизы.</a:t>
            </a:r>
          </a:p>
          <a:p>
            <a:pPr algn="just" eaLnBrk="1" hangingPunct="1"/>
            <a:r>
              <a:rPr lang="ru-RU" altLang="en-US" b="1">
                <a:solidFill>
                  <a:srgbClr val="000066"/>
                </a:solidFill>
              </a:rPr>
              <a:t>Ковер ткут, а на тускиизе вышивают орнамент в соответствии с национальными традициями. Основная особенность казахских ковров – симметрия, великолепие красок и причудливый орнамент. </a:t>
            </a:r>
          </a:p>
        </p:txBody>
      </p:sp>
      <p:pic>
        <p:nvPicPr>
          <p:cNvPr id="17411" name="Picture 5">
            <a:extLst>
              <a:ext uri="{FF2B5EF4-FFF2-40B4-BE49-F238E27FC236}">
                <a16:creationId xmlns:a16="http://schemas.microsoft.com/office/drawing/2014/main" id="{94A114AD-AE69-4198-327B-40E83B5E4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" t="6134" r="5382" b="3674"/>
          <a:stretch>
            <a:fillRect/>
          </a:stretch>
        </p:blipFill>
        <p:spPr bwMode="auto">
          <a:xfrm>
            <a:off x="1476375" y="549275"/>
            <a:ext cx="597535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4087CAF0-C5BB-4A40-9EA9-3C4280294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20482" name="Picture 4" descr="Изображение 018">
            <a:extLst>
              <a:ext uri="{FF2B5EF4-FFF2-40B4-BE49-F238E27FC236}">
                <a16:creationId xmlns:a16="http://schemas.microsoft.com/office/drawing/2014/main" id="{3C18BE54-885A-568E-8B85-387C923921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46" r="7004" b="3996"/>
          <a:stretch>
            <a:fillRect/>
          </a:stretch>
        </p:blipFill>
        <p:spPr bwMode="auto">
          <a:xfrm>
            <a:off x="611188" y="765175"/>
            <a:ext cx="489585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5">
            <a:extLst>
              <a:ext uri="{FF2B5EF4-FFF2-40B4-BE49-F238E27FC236}">
                <a16:creationId xmlns:a16="http://schemas.microsoft.com/office/drawing/2014/main" id="{26BE87B7-27A0-186F-3E11-62D30D02A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7038" y="765175"/>
            <a:ext cx="3044825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en-US" b="1">
                <a:solidFill>
                  <a:srgbClr val="000066"/>
                </a:solidFill>
              </a:rPr>
              <a:t>У казахов есть такой вид ручного ремесла </a:t>
            </a:r>
            <a:r>
              <a:rPr lang="kk-KZ" altLang="en-US" b="1">
                <a:solidFill>
                  <a:srgbClr val="000066"/>
                </a:solidFill>
              </a:rPr>
              <a:t>құрақ құрау</a:t>
            </a:r>
            <a:r>
              <a:rPr lang="ru-RU" altLang="en-US" b="1">
                <a:solidFill>
                  <a:srgbClr val="000066"/>
                </a:solidFill>
              </a:rPr>
              <a:t> – собирание из лоскутков. При этом применяется в основном геометрический мотив. Во многих случаях для сознания лоскутной композиции используется метод углово-зеркальной симметрии. В результате получается очень сложная вещь – шытырман.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A0D9DB04-7A47-EB4C-A373-CDAE2DCA8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35533" cy="6858001"/>
          </a:xfrm>
          <a:prstGeom prst="rect">
            <a:avLst/>
          </a:prstGeom>
        </p:spPr>
      </p:pic>
      <p:pic>
        <p:nvPicPr>
          <p:cNvPr id="23554" name="Picture 4">
            <a:extLst>
              <a:ext uri="{FF2B5EF4-FFF2-40B4-BE49-F238E27FC236}">
                <a16:creationId xmlns:a16="http://schemas.microsoft.com/office/drawing/2014/main" id="{7DFC27B0-9FE8-E399-C53E-81C040C90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49" y="1801585"/>
            <a:ext cx="3633950" cy="48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5">
            <a:extLst>
              <a:ext uri="{FF2B5EF4-FFF2-40B4-BE49-F238E27FC236}">
                <a16:creationId xmlns:a16="http://schemas.microsoft.com/office/drawing/2014/main" id="{0798CFAE-93AE-173F-3CDA-644463A3D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9"/>
          <a:stretch>
            <a:fillRect/>
          </a:stretch>
        </p:blipFill>
        <p:spPr bwMode="auto">
          <a:xfrm>
            <a:off x="4420394" y="3329215"/>
            <a:ext cx="4147457" cy="337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 Box 6">
            <a:extLst>
              <a:ext uri="{FF2B5EF4-FFF2-40B4-BE49-F238E27FC236}">
                <a16:creationId xmlns:a16="http://schemas.microsoft.com/office/drawing/2014/main" id="{AE58F56E-3042-0CA9-88AB-22E605696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1" y="439127"/>
            <a:ext cx="33798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5400" b="1">
                <a:solidFill>
                  <a:srgbClr val="800000"/>
                </a:solidFill>
              </a:rPr>
              <a:t>Посуда</a:t>
            </a:r>
          </a:p>
        </p:txBody>
      </p:sp>
      <p:pic>
        <p:nvPicPr>
          <p:cNvPr id="23557" name="Picture 7">
            <a:extLst>
              <a:ext uri="{FF2B5EF4-FFF2-40B4-BE49-F238E27FC236}">
                <a16:creationId xmlns:a16="http://schemas.microsoft.com/office/drawing/2014/main" id="{F2ABDD80-21CF-2F57-9796-0B9B9F756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394" y="158750"/>
            <a:ext cx="4147457" cy="291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C8DC5593-C15A-964D-9CB0-FD11E3243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E69F56-1356-A94E-B1B5-44615441B598}"/>
              </a:ext>
            </a:extLst>
          </p:cNvPr>
          <p:cNvSpPr txBox="1"/>
          <p:nvPr/>
        </p:nvSpPr>
        <p:spPr>
          <a:xfrm>
            <a:off x="3657600" y="240801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A9D81DAF-A5EF-FA42-8A54-7CFD53450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89" y="303892"/>
            <a:ext cx="8079619" cy="62502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832255D-093A-A24D-933B-309A3A345076}"/>
              </a:ext>
            </a:extLst>
          </p:cNvPr>
          <p:cNvSpPr txBox="1"/>
          <p:nvPr/>
        </p:nvSpPr>
        <p:spPr>
          <a:xfrm>
            <a:off x="3657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AF94A5EA-6B10-114A-8E14-26F9CECF7C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20458" r="5604" b="17574"/>
          <a:stretch/>
        </p:blipFill>
        <p:spPr>
          <a:xfrm>
            <a:off x="2320501" y="303893"/>
            <a:ext cx="6331798" cy="21041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8F8ECA-3022-1F4C-A496-640BA622AB1D}"/>
              </a:ext>
            </a:extLst>
          </p:cNvPr>
          <p:cNvSpPr txBox="1"/>
          <p:nvPr/>
        </p:nvSpPr>
        <p:spPr>
          <a:xfrm>
            <a:off x="2487688" y="1101902"/>
            <a:ext cx="5997423" cy="769441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4400" b="1">
                <a:solidFill>
                  <a:srgbClr val="800000"/>
                </a:solidFill>
              </a:rPr>
              <a:t>Орнамент в одежде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>
            <a:extLst>
              <a:ext uri="{FF2B5EF4-FFF2-40B4-BE49-F238E27FC236}">
                <a16:creationId xmlns:a16="http://schemas.microsoft.com/office/drawing/2014/main" id="{E969D303-EC2C-7209-6252-898EF552A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A2BFE5D6-E664-2C43-B7E1-33764437C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ABF3E4B-3EEB-6E49-BD68-15F61EE7EACB}"/>
              </a:ext>
            </a:extLst>
          </p:cNvPr>
          <p:cNvSpPr txBox="1"/>
          <p:nvPr/>
        </p:nvSpPr>
        <p:spPr>
          <a:xfrm>
            <a:off x="1044122" y="1905506"/>
            <a:ext cx="72009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9600" b="1">
                <a:solidFill>
                  <a:srgbClr val="800000"/>
                </a:solidFill>
              </a:rPr>
              <a:t>Спасибо за       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282854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Изображение 008">
            <a:extLst>
              <a:ext uri="{FF2B5EF4-FFF2-40B4-BE49-F238E27FC236}">
                <a16:creationId xmlns:a16="http://schemas.microsoft.com/office/drawing/2014/main" id="{7F1684E9-73A9-5A72-D31E-B7D8DA15F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3426EE61-D485-7242-9E88-29CABCCB7A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8582" cy="6858000"/>
          </a:xfrm>
          <a:prstGeom prst="rect">
            <a:avLst/>
          </a:prstGeom>
        </p:spPr>
      </p:pic>
      <p:sp>
        <p:nvSpPr>
          <p:cNvPr id="7170" name="WordArt 4">
            <a:extLst>
              <a:ext uri="{FF2B5EF4-FFF2-40B4-BE49-F238E27FC236}">
                <a16:creationId xmlns:a16="http://schemas.microsoft.com/office/drawing/2014/main" id="{38B835C9-A06D-F702-5E15-F2E1406A818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67204" y="403371"/>
            <a:ext cx="3668259" cy="22338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44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chemeClr val="tx2"/>
              </a:contourClr>
            </a:sp3d>
          </a:bodyPr>
          <a:lstStyle/>
          <a:p>
            <a:pPr algn="ctr"/>
            <a:r>
              <a:rPr lang="az-Cyrl-AZ" sz="3600" kern="10">
                <a:ln w="9525">
                  <a:round/>
                  <a:headEnd/>
                  <a:tailEnd/>
                </a:ln>
                <a:solidFill>
                  <a:srgbClr val="800000"/>
                </a:solidFill>
              </a:rPr>
              <a:t>Группы </a:t>
            </a:r>
          </a:p>
          <a:p>
            <a:pPr algn="ctr"/>
            <a:r>
              <a:rPr lang="az-Cyrl-AZ" sz="3600" kern="10">
                <a:ln w="9525">
                  <a:round/>
                  <a:headEnd/>
                  <a:tailEnd/>
                </a:ln>
                <a:solidFill>
                  <a:srgbClr val="800000"/>
                </a:solidFill>
              </a:rPr>
              <a:t>казахского</a:t>
            </a:r>
          </a:p>
          <a:p>
            <a:pPr algn="ctr"/>
            <a:r>
              <a:rPr lang="az-Cyrl-AZ" sz="3600" kern="10">
                <a:ln w="9525">
                  <a:round/>
                  <a:headEnd/>
                  <a:tailEnd/>
                </a:ln>
                <a:solidFill>
                  <a:srgbClr val="800000"/>
                </a:solidFill>
              </a:rPr>
              <a:t>орнамента</a:t>
            </a:r>
            <a:endParaRPr lang="en-US" sz="3600" kern="10">
              <a:ln w="9525">
                <a:round/>
                <a:headEnd/>
                <a:tailEnd/>
              </a:ln>
              <a:solidFill>
                <a:srgbClr val="800000"/>
              </a:solidFill>
            </a:endParaRPr>
          </a:p>
        </p:txBody>
      </p:sp>
      <p:pic>
        <p:nvPicPr>
          <p:cNvPr id="7171" name="Picture 5">
            <a:extLst>
              <a:ext uri="{FF2B5EF4-FFF2-40B4-BE49-F238E27FC236}">
                <a16:creationId xmlns:a16="http://schemas.microsoft.com/office/drawing/2014/main" id="{44F99CCF-6C99-EE1D-7960-D9547B2D8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8"/>
          <a:stretch>
            <a:fillRect/>
          </a:stretch>
        </p:blipFill>
        <p:spPr bwMode="auto">
          <a:xfrm>
            <a:off x="4624389" y="353336"/>
            <a:ext cx="3925492" cy="615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6">
            <a:extLst>
              <a:ext uri="{FF2B5EF4-FFF2-40B4-BE49-F238E27FC236}">
                <a16:creationId xmlns:a16="http://schemas.microsoft.com/office/drawing/2014/main" id="{FCA6D55C-C264-7A69-22DB-F47D7840E9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5463" y="46736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7676B-695A-DA4B-999F-16C6F3977093}"/>
              </a:ext>
            </a:extLst>
          </p:cNvPr>
          <p:cNvSpPr txBox="1"/>
          <p:nvPr/>
        </p:nvSpPr>
        <p:spPr>
          <a:xfrm rot="10800000" flipV="1">
            <a:off x="441098" y="3040581"/>
            <a:ext cx="4366759" cy="2351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3600">
                <a:solidFill>
                  <a:srgbClr val="800000"/>
                </a:solidFill>
              </a:rPr>
              <a:t>1.Зооморфные</a:t>
            </a:r>
          </a:p>
          <a:p>
            <a:pPr algn="l"/>
            <a:r>
              <a:rPr lang="ru-RU" sz="3600">
                <a:solidFill>
                  <a:srgbClr val="800000"/>
                </a:solidFill>
              </a:rPr>
              <a:t>2.Растительные </a:t>
            </a:r>
          </a:p>
          <a:p>
            <a:pPr algn="l"/>
            <a:r>
              <a:rPr lang="ru-RU" sz="3600">
                <a:solidFill>
                  <a:srgbClr val="800000"/>
                </a:solidFill>
              </a:rPr>
              <a:t>3.Космогонические</a:t>
            </a:r>
          </a:p>
          <a:p>
            <a:pPr algn="l"/>
            <a:r>
              <a:rPr lang="ru-RU" sz="3600">
                <a:solidFill>
                  <a:srgbClr val="800000"/>
                </a:solidFill>
              </a:rPr>
              <a:t>4.Геометрические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9BD1B6D0-1668-764B-A614-24310333A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194" name="Picture 6">
            <a:extLst>
              <a:ext uri="{FF2B5EF4-FFF2-40B4-BE49-F238E27FC236}">
                <a16:creationId xmlns:a16="http://schemas.microsoft.com/office/drawing/2014/main" id="{74853D00-6E18-F2B0-BF4A-2F53C2554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2"/>
          <a:stretch>
            <a:fillRect/>
          </a:stretch>
        </p:blipFill>
        <p:spPr bwMode="auto">
          <a:xfrm>
            <a:off x="900113" y="3068638"/>
            <a:ext cx="1944687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Rectangle 7">
            <a:extLst>
              <a:ext uri="{FF2B5EF4-FFF2-40B4-BE49-F238E27FC236}">
                <a16:creationId xmlns:a16="http://schemas.microsoft.com/office/drawing/2014/main" id="{03116F31-DA7A-BF46-0AE2-2E7FB5F0AE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6217" y="32385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solidFill>
                  <a:srgbClr val="800000"/>
                </a:solidFill>
              </a:rPr>
              <a:t>Зооморфный орнамент:</a:t>
            </a:r>
          </a:p>
        </p:txBody>
      </p:sp>
      <p:pic>
        <p:nvPicPr>
          <p:cNvPr id="8196" name="Picture 8">
            <a:extLst>
              <a:ext uri="{FF2B5EF4-FFF2-40B4-BE49-F238E27FC236}">
                <a16:creationId xmlns:a16="http://schemas.microsoft.com/office/drawing/2014/main" id="{31AB9B7A-4E2F-36E5-E892-E66E7A608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86"/>
          <a:stretch>
            <a:fillRect/>
          </a:stretch>
        </p:blipFill>
        <p:spPr bwMode="auto">
          <a:xfrm>
            <a:off x="3635375" y="3068638"/>
            <a:ext cx="201612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9">
            <a:extLst>
              <a:ext uri="{FF2B5EF4-FFF2-40B4-BE49-F238E27FC236}">
                <a16:creationId xmlns:a16="http://schemas.microsoft.com/office/drawing/2014/main" id="{589ACD1E-EE57-12DA-C6B5-DA736515A9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00"/>
          <a:stretch>
            <a:fillRect/>
          </a:stretch>
        </p:blipFill>
        <p:spPr bwMode="auto">
          <a:xfrm>
            <a:off x="6516688" y="3068638"/>
            <a:ext cx="180022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0">
            <a:extLst>
              <a:ext uri="{FF2B5EF4-FFF2-40B4-BE49-F238E27FC236}">
                <a16:creationId xmlns:a16="http://schemas.microsoft.com/office/drawing/2014/main" id="{E2F50727-AFCC-5299-BBA8-0110F7C8F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868863"/>
            <a:ext cx="191135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1">
            <a:extLst>
              <a:ext uri="{FF2B5EF4-FFF2-40B4-BE49-F238E27FC236}">
                <a16:creationId xmlns:a16="http://schemas.microsoft.com/office/drawing/2014/main" id="{CDC94D44-9A0B-8EC9-5DB6-A170398426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868863"/>
            <a:ext cx="1871662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2">
            <a:extLst>
              <a:ext uri="{FF2B5EF4-FFF2-40B4-BE49-F238E27FC236}">
                <a16:creationId xmlns:a16="http://schemas.microsoft.com/office/drawing/2014/main" id="{27BE5894-4F82-D0BD-2D55-E6957495CB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868863"/>
            <a:ext cx="165576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Text Box 13">
            <a:extLst>
              <a:ext uri="{FF2B5EF4-FFF2-40B4-BE49-F238E27FC236}">
                <a16:creationId xmlns:a16="http://schemas.microsoft.com/office/drawing/2014/main" id="{A90EA68F-7850-C32B-B1E5-9B1AB2F6B0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4292600"/>
            <a:ext cx="16017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Бараний рог</a:t>
            </a:r>
          </a:p>
        </p:txBody>
      </p:sp>
      <p:sp>
        <p:nvSpPr>
          <p:cNvPr id="8202" name="Text Box 14">
            <a:extLst>
              <a:ext uri="{FF2B5EF4-FFF2-40B4-BE49-F238E27FC236}">
                <a16:creationId xmlns:a16="http://schemas.microsoft.com/office/drawing/2014/main" id="{FC109656-6437-A297-0B33-A62BF8FBA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6308725"/>
            <a:ext cx="1579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Гнутые рога</a:t>
            </a:r>
          </a:p>
        </p:txBody>
      </p:sp>
      <p:sp>
        <p:nvSpPr>
          <p:cNvPr id="8203" name="Text Box 15">
            <a:extLst>
              <a:ext uri="{FF2B5EF4-FFF2-40B4-BE49-F238E27FC236}">
                <a16:creationId xmlns:a16="http://schemas.microsoft.com/office/drawing/2014/main" id="{0AE25A91-DEF4-0502-466B-36E33E6D0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275" y="4292600"/>
            <a:ext cx="16017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Бараний рог</a:t>
            </a:r>
          </a:p>
        </p:txBody>
      </p:sp>
      <p:sp>
        <p:nvSpPr>
          <p:cNvPr id="8204" name="Text Box 16">
            <a:extLst>
              <a:ext uri="{FF2B5EF4-FFF2-40B4-BE49-F238E27FC236}">
                <a16:creationId xmlns:a16="http://schemas.microsoft.com/office/drawing/2014/main" id="{0EEF7ECC-51F6-CEFB-FA2E-EBCDAF47FC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788" y="4365625"/>
            <a:ext cx="2330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Соединенные рога</a:t>
            </a:r>
          </a:p>
        </p:txBody>
      </p:sp>
      <p:sp>
        <p:nvSpPr>
          <p:cNvPr id="8205" name="Text Box 17">
            <a:extLst>
              <a:ext uri="{FF2B5EF4-FFF2-40B4-BE49-F238E27FC236}">
                <a16:creationId xmlns:a16="http://schemas.microsoft.com/office/drawing/2014/main" id="{82E67EFC-D9D3-CD69-78C4-A5854845D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938" y="6308725"/>
            <a:ext cx="19891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След верблюда</a:t>
            </a:r>
          </a:p>
        </p:txBody>
      </p:sp>
      <p:sp>
        <p:nvSpPr>
          <p:cNvPr id="8206" name="Text Box 18">
            <a:extLst>
              <a:ext uri="{FF2B5EF4-FFF2-40B4-BE49-F238E27FC236}">
                <a16:creationId xmlns:a16="http://schemas.microsoft.com/office/drawing/2014/main" id="{F8AB42E1-FFA0-887E-BDA7-5EF0BBDEE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9925" y="6308725"/>
            <a:ext cx="717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Паук</a:t>
            </a:r>
          </a:p>
        </p:txBody>
      </p:sp>
      <p:sp>
        <p:nvSpPr>
          <p:cNvPr id="8207" name="Text Box 19">
            <a:extLst>
              <a:ext uri="{FF2B5EF4-FFF2-40B4-BE49-F238E27FC236}">
                <a16:creationId xmlns:a16="http://schemas.microsoft.com/office/drawing/2014/main" id="{52E0BC72-1D76-C0A0-7887-4F80F66D4A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196975"/>
            <a:ext cx="8135937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en-US" b="1">
                <a:solidFill>
                  <a:srgbClr val="000066"/>
                </a:solidFill>
              </a:rPr>
              <a:t>Наиболее распространенный мотив, в основе которого лежит стилизация образов древнего «звериного» стиля: барана, верблюда, лошади, а также отдельных частей: головы, рогов, ушей, копыт, горбов. Бараний рог: самый старинный и бесценный орнамент, применяется для украшения одежды, предметов домашнего обихода, означает богатство, благополучие.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7868DD92-C656-924E-BC38-BD9472A87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13" name="Rectangle 5">
            <a:extLst>
              <a:ext uri="{FF2B5EF4-FFF2-40B4-BE49-F238E27FC236}">
                <a16:creationId xmlns:a16="http://schemas.microsoft.com/office/drawing/2014/main" id="{5E9B2293-E1D8-25C7-ABA4-06D6B122D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229600" cy="70326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>
                <a:solidFill>
                  <a:srgbClr val="800000"/>
                </a:solidFill>
              </a:rPr>
              <a:t>Растительный</a:t>
            </a:r>
            <a:r>
              <a:rPr lang="ru-RU" sz="4000"/>
              <a:t> </a:t>
            </a:r>
            <a:r>
              <a:rPr lang="ru-RU" sz="4000">
                <a:solidFill>
                  <a:srgbClr val="800000"/>
                </a:solidFill>
              </a:rPr>
              <a:t>орнамент</a:t>
            </a:r>
          </a:p>
        </p:txBody>
      </p:sp>
      <p:pic>
        <p:nvPicPr>
          <p:cNvPr id="9219" name="Picture 6">
            <a:extLst>
              <a:ext uri="{FF2B5EF4-FFF2-40B4-BE49-F238E27FC236}">
                <a16:creationId xmlns:a16="http://schemas.microsoft.com/office/drawing/2014/main" id="{4DE213B4-0553-0BBE-7459-174D09C92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773238"/>
            <a:ext cx="1800225" cy="163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7">
            <a:extLst>
              <a:ext uri="{FF2B5EF4-FFF2-40B4-BE49-F238E27FC236}">
                <a16:creationId xmlns:a16="http://schemas.microsoft.com/office/drawing/2014/main" id="{EDD3FFE8-6140-95D9-7013-4D5CEF948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773238"/>
            <a:ext cx="24479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8">
            <a:extLst>
              <a:ext uri="{FF2B5EF4-FFF2-40B4-BE49-F238E27FC236}">
                <a16:creationId xmlns:a16="http://schemas.microsoft.com/office/drawing/2014/main" id="{BAFBE0B0-5CBC-5FD3-6629-44C47DE4B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773238"/>
            <a:ext cx="187325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0">
            <a:extLst>
              <a:ext uri="{FF2B5EF4-FFF2-40B4-BE49-F238E27FC236}">
                <a16:creationId xmlns:a16="http://schemas.microsoft.com/office/drawing/2014/main" id="{05F119B1-0926-DAEC-B687-FC879E86F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076700"/>
            <a:ext cx="1800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1">
            <a:extLst>
              <a:ext uri="{FF2B5EF4-FFF2-40B4-BE49-F238E27FC236}">
                <a16:creationId xmlns:a16="http://schemas.microsoft.com/office/drawing/2014/main" id="{B019B7EC-2472-8B06-C4D7-B931B0D52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4076700"/>
            <a:ext cx="2376487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2">
            <a:extLst>
              <a:ext uri="{FF2B5EF4-FFF2-40B4-BE49-F238E27FC236}">
                <a16:creationId xmlns:a16="http://schemas.microsoft.com/office/drawing/2014/main" id="{4375AB6F-E075-395B-8AF8-940C53F4C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076700"/>
            <a:ext cx="194310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Text Box 13">
            <a:extLst>
              <a:ext uri="{FF2B5EF4-FFF2-40B4-BE49-F238E27FC236}">
                <a16:creationId xmlns:a16="http://schemas.microsoft.com/office/drawing/2014/main" id="{547C3141-E086-A7A7-B1B1-AC4429AE0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3284538"/>
            <a:ext cx="1635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b="1">
              <a:solidFill>
                <a:srgbClr val="000000"/>
              </a:solidFill>
            </a:endParaRPr>
          </a:p>
        </p:txBody>
      </p:sp>
      <p:sp>
        <p:nvSpPr>
          <p:cNvPr id="9226" name="Text Box 14">
            <a:extLst>
              <a:ext uri="{FF2B5EF4-FFF2-40B4-BE49-F238E27FC236}">
                <a16:creationId xmlns:a16="http://schemas.microsoft.com/office/drawing/2014/main" id="{FC9A85CF-97D0-AA76-6EE9-FEB824E8D3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3429000"/>
            <a:ext cx="1022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Дерево</a:t>
            </a:r>
          </a:p>
        </p:txBody>
      </p:sp>
      <p:sp>
        <p:nvSpPr>
          <p:cNvPr id="9227" name="Text Box 15">
            <a:extLst>
              <a:ext uri="{FF2B5EF4-FFF2-40B4-BE49-F238E27FC236}">
                <a16:creationId xmlns:a16="http://schemas.microsoft.com/office/drawing/2014/main" id="{13145C8D-BE7A-2042-9896-3F1DC5B22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7175" y="3429000"/>
            <a:ext cx="7254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Лист</a:t>
            </a:r>
          </a:p>
        </p:txBody>
      </p:sp>
      <p:sp>
        <p:nvSpPr>
          <p:cNvPr id="9228" name="Text Box 16">
            <a:extLst>
              <a:ext uri="{FF2B5EF4-FFF2-40B4-BE49-F238E27FC236}">
                <a16:creationId xmlns:a16="http://schemas.microsoft.com/office/drawing/2014/main" id="{DA5785E9-786A-3174-E1FE-0610ADC17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9563" y="3429000"/>
            <a:ext cx="152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Трилистник</a:t>
            </a:r>
          </a:p>
        </p:txBody>
      </p:sp>
      <p:sp>
        <p:nvSpPr>
          <p:cNvPr id="9229" name="Text Box 17">
            <a:extLst>
              <a:ext uri="{FF2B5EF4-FFF2-40B4-BE49-F238E27FC236}">
                <a16:creationId xmlns:a16="http://schemas.microsoft.com/office/drawing/2014/main" id="{0C7039CD-CB71-2C99-C39F-1F1B11807E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5949950"/>
            <a:ext cx="9858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Цветок</a:t>
            </a:r>
          </a:p>
        </p:txBody>
      </p:sp>
      <p:sp>
        <p:nvSpPr>
          <p:cNvPr id="9230" name="Text Box 18">
            <a:extLst>
              <a:ext uri="{FF2B5EF4-FFF2-40B4-BE49-F238E27FC236}">
                <a16:creationId xmlns:a16="http://schemas.microsoft.com/office/drawing/2014/main" id="{E33F4B86-183A-FAE5-011D-5B94D3761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5949950"/>
            <a:ext cx="158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Подснежник</a:t>
            </a:r>
          </a:p>
        </p:txBody>
      </p:sp>
      <p:sp>
        <p:nvSpPr>
          <p:cNvPr id="9231" name="Text Box 19">
            <a:extLst>
              <a:ext uri="{FF2B5EF4-FFF2-40B4-BE49-F238E27FC236}">
                <a16:creationId xmlns:a16="http://schemas.microsoft.com/office/drawing/2014/main" id="{58CE5013-0AA0-1678-D5A7-C308CDEB95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5949950"/>
            <a:ext cx="12080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Тюльпан</a:t>
            </a:r>
          </a:p>
        </p:txBody>
      </p:sp>
      <p:sp>
        <p:nvSpPr>
          <p:cNvPr id="9232" name="Text Box 20">
            <a:extLst>
              <a:ext uri="{FF2B5EF4-FFF2-40B4-BE49-F238E27FC236}">
                <a16:creationId xmlns:a16="http://schemas.microsoft.com/office/drawing/2014/main" id="{A2DFF27C-5920-CAF8-D28F-DFF45927F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138" y="857250"/>
            <a:ext cx="80121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66"/>
                </a:solidFill>
              </a:rPr>
              <a:t>Обозначает красоту, чаще всего используется для украшения одежды девушек.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2ED58E6F-6640-DE4F-8079-515B46F14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437" name="Rectangle 5">
            <a:extLst>
              <a:ext uri="{FF2B5EF4-FFF2-40B4-BE49-F238E27FC236}">
                <a16:creationId xmlns:a16="http://schemas.microsoft.com/office/drawing/2014/main" id="{C8AF87E9-B8D5-70A2-4EED-7E0ACD4F94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68099" y="18143"/>
            <a:ext cx="8229600" cy="63023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>
                <a:solidFill>
                  <a:srgbClr val="800000"/>
                </a:solidFill>
              </a:rPr>
              <a:t>Космогонический орнамент</a:t>
            </a:r>
          </a:p>
        </p:txBody>
      </p:sp>
      <p:pic>
        <p:nvPicPr>
          <p:cNvPr id="10243" name="Picture 6">
            <a:extLst>
              <a:ext uri="{FF2B5EF4-FFF2-40B4-BE49-F238E27FC236}">
                <a16:creationId xmlns:a16="http://schemas.microsoft.com/office/drawing/2014/main" id="{AAF7A4D7-50D8-BDDF-F9C7-F0742AF5F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16113"/>
            <a:ext cx="201612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7">
            <a:extLst>
              <a:ext uri="{FF2B5EF4-FFF2-40B4-BE49-F238E27FC236}">
                <a16:creationId xmlns:a16="http://schemas.microsoft.com/office/drawing/2014/main" id="{4548A169-1DDF-9888-2B04-2164F334C7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916113"/>
            <a:ext cx="2016125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8">
            <a:extLst>
              <a:ext uri="{FF2B5EF4-FFF2-40B4-BE49-F238E27FC236}">
                <a16:creationId xmlns:a16="http://schemas.microsoft.com/office/drawing/2014/main" id="{BCD8C609-03D4-FCA8-4A6D-83629295A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916113"/>
            <a:ext cx="201612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9">
            <a:extLst>
              <a:ext uri="{FF2B5EF4-FFF2-40B4-BE49-F238E27FC236}">
                <a16:creationId xmlns:a16="http://schemas.microsoft.com/office/drawing/2014/main" id="{D83B67CE-6544-57D9-0B4E-97A8910A7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365625"/>
            <a:ext cx="19431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0">
            <a:extLst>
              <a:ext uri="{FF2B5EF4-FFF2-40B4-BE49-F238E27FC236}">
                <a16:creationId xmlns:a16="http://schemas.microsoft.com/office/drawing/2014/main" id="{CA797DFA-4F99-F69E-5985-AE21EC6BA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365625"/>
            <a:ext cx="2087563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1">
            <a:extLst>
              <a:ext uri="{FF2B5EF4-FFF2-40B4-BE49-F238E27FC236}">
                <a16:creationId xmlns:a16="http://schemas.microsoft.com/office/drawing/2014/main" id="{63B4C1F6-92DF-2C37-039E-AEF555E84E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365625"/>
            <a:ext cx="1944687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 Box 12">
            <a:extLst>
              <a:ext uri="{FF2B5EF4-FFF2-40B4-BE49-F238E27FC236}">
                <a16:creationId xmlns:a16="http://schemas.microsoft.com/office/drawing/2014/main" id="{B43C7A95-2951-65EA-770D-0B4984908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3933825"/>
            <a:ext cx="68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Круг</a:t>
            </a:r>
          </a:p>
        </p:txBody>
      </p:sp>
      <p:sp>
        <p:nvSpPr>
          <p:cNvPr id="10250" name="Text Box 13">
            <a:extLst>
              <a:ext uri="{FF2B5EF4-FFF2-40B4-BE49-F238E27FC236}">
                <a16:creationId xmlns:a16="http://schemas.microsoft.com/office/drawing/2014/main" id="{A9A0BEFD-D243-5136-556C-D58F8DDB4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3860800"/>
            <a:ext cx="866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Петля</a:t>
            </a:r>
          </a:p>
        </p:txBody>
      </p:sp>
      <p:sp>
        <p:nvSpPr>
          <p:cNvPr id="10251" name="Text Box 14">
            <a:extLst>
              <a:ext uri="{FF2B5EF4-FFF2-40B4-BE49-F238E27FC236}">
                <a16:creationId xmlns:a16="http://schemas.microsoft.com/office/drawing/2014/main" id="{BB623DEE-75C4-F2FC-2AD1-71095F354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50" y="3860800"/>
            <a:ext cx="9810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Звезда</a:t>
            </a:r>
          </a:p>
        </p:txBody>
      </p:sp>
      <p:sp>
        <p:nvSpPr>
          <p:cNvPr id="10252" name="Text Box 15">
            <a:extLst>
              <a:ext uri="{FF2B5EF4-FFF2-40B4-BE49-F238E27FC236}">
                <a16:creationId xmlns:a16="http://schemas.microsoft.com/office/drawing/2014/main" id="{108C089E-EE6F-517F-7B40-7B4D66DA6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475" y="6113463"/>
            <a:ext cx="14589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Полумесяц</a:t>
            </a:r>
          </a:p>
        </p:txBody>
      </p:sp>
      <p:sp>
        <p:nvSpPr>
          <p:cNvPr id="10253" name="Text Box 16">
            <a:extLst>
              <a:ext uri="{FF2B5EF4-FFF2-40B4-BE49-F238E27FC236}">
                <a16:creationId xmlns:a16="http://schemas.microsoft.com/office/drawing/2014/main" id="{6E7870CC-E800-D9C4-0830-8EA2600E27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6092825"/>
            <a:ext cx="10398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Солнце</a:t>
            </a:r>
          </a:p>
        </p:txBody>
      </p:sp>
      <p:sp>
        <p:nvSpPr>
          <p:cNvPr id="10254" name="Text Box 17">
            <a:extLst>
              <a:ext uri="{FF2B5EF4-FFF2-40B4-BE49-F238E27FC236}">
                <a16:creationId xmlns:a16="http://schemas.microsoft.com/office/drawing/2014/main" id="{7818A98F-CA0F-463E-F276-C5F23561C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225" y="6165850"/>
            <a:ext cx="19145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Бесконечность</a:t>
            </a:r>
          </a:p>
        </p:txBody>
      </p:sp>
      <p:sp>
        <p:nvSpPr>
          <p:cNvPr id="10255" name="Text Box 19">
            <a:extLst>
              <a:ext uri="{FF2B5EF4-FFF2-40B4-BE49-F238E27FC236}">
                <a16:creationId xmlns:a16="http://schemas.microsoft.com/office/drawing/2014/main" id="{4A840735-3591-C3EB-E889-0229F5C97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4" y="712788"/>
            <a:ext cx="81223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en-US" b="1">
                <a:solidFill>
                  <a:srgbClr val="000066"/>
                </a:solidFill>
              </a:rPr>
              <a:t>Орнамент «</a:t>
            </a:r>
            <a:r>
              <a:rPr lang="kk-KZ" altLang="en-US" b="1">
                <a:solidFill>
                  <a:srgbClr val="000066"/>
                </a:solidFill>
              </a:rPr>
              <a:t>жұлдыз</a:t>
            </a:r>
            <a:r>
              <a:rPr lang="ru-RU" altLang="en-US" b="1">
                <a:solidFill>
                  <a:srgbClr val="000066"/>
                </a:solidFill>
              </a:rPr>
              <a:t>» обозначает веселье, радость. Орнамент «</a:t>
            </a:r>
            <a:r>
              <a:rPr lang="kk-KZ" altLang="en-US" b="1">
                <a:solidFill>
                  <a:srgbClr val="000066"/>
                </a:solidFill>
              </a:rPr>
              <a:t>айшық</a:t>
            </a:r>
            <a:r>
              <a:rPr lang="ru-RU" altLang="en-US" b="1">
                <a:solidFill>
                  <a:srgbClr val="000066"/>
                </a:solidFill>
              </a:rPr>
              <a:t>» - Луну, ее бесценность и красоту, используется в быту. «</a:t>
            </a:r>
            <a:r>
              <a:rPr lang="kk-KZ" altLang="en-US" b="1">
                <a:solidFill>
                  <a:srgbClr val="000066"/>
                </a:solidFill>
              </a:rPr>
              <a:t>Күн</a:t>
            </a:r>
            <a:r>
              <a:rPr lang="ru-RU" altLang="en-US" b="1">
                <a:solidFill>
                  <a:srgbClr val="000066"/>
                </a:solidFill>
              </a:rPr>
              <a:t>» обозначает Солнце – символ счастья и мира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A16F37F0-74FB-6A46-BBCB-06CA55D6E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0"/>
            <a:ext cx="9135533" cy="6851649"/>
          </a:xfrm>
          <a:prstGeom prst="rect">
            <a:avLst/>
          </a:prstGeom>
        </p:spPr>
      </p:pic>
      <p:sp>
        <p:nvSpPr>
          <p:cNvPr id="19461" name="Rectangle 5">
            <a:extLst>
              <a:ext uri="{FF2B5EF4-FFF2-40B4-BE49-F238E27FC236}">
                <a16:creationId xmlns:a16="http://schemas.microsoft.com/office/drawing/2014/main" id="{E6C20424-1EEC-F717-BBE3-3B4073AEF2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2966" y="1873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solidFill>
                  <a:srgbClr val="800000"/>
                </a:solidFill>
              </a:rPr>
              <a:t>Геометрический орнамент</a:t>
            </a:r>
          </a:p>
        </p:txBody>
      </p:sp>
      <p:pic>
        <p:nvPicPr>
          <p:cNvPr id="11267" name="Picture 6">
            <a:extLst>
              <a:ext uri="{FF2B5EF4-FFF2-40B4-BE49-F238E27FC236}">
                <a16:creationId xmlns:a16="http://schemas.microsoft.com/office/drawing/2014/main" id="{78FD18BD-F5D1-D876-AB9D-E5F5205D1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700213"/>
            <a:ext cx="1657350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7">
            <a:extLst>
              <a:ext uri="{FF2B5EF4-FFF2-40B4-BE49-F238E27FC236}">
                <a16:creationId xmlns:a16="http://schemas.microsoft.com/office/drawing/2014/main" id="{71D89639-851A-8862-DAED-DC98F52E4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700213"/>
            <a:ext cx="1727200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8">
            <a:extLst>
              <a:ext uri="{FF2B5EF4-FFF2-40B4-BE49-F238E27FC236}">
                <a16:creationId xmlns:a16="http://schemas.microsoft.com/office/drawing/2014/main" id="{FE07D346-E647-F1DA-EAC4-CB100889F0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700213"/>
            <a:ext cx="2016125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9">
            <a:extLst>
              <a:ext uri="{FF2B5EF4-FFF2-40B4-BE49-F238E27FC236}">
                <a16:creationId xmlns:a16="http://schemas.microsoft.com/office/drawing/2014/main" id="{33C3530D-A0F1-D09C-644E-6A4F07E2F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221163"/>
            <a:ext cx="1728787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0">
            <a:extLst>
              <a:ext uri="{FF2B5EF4-FFF2-40B4-BE49-F238E27FC236}">
                <a16:creationId xmlns:a16="http://schemas.microsoft.com/office/drawing/2014/main" id="{2B6F2853-A766-FA2E-BAD8-F0988DDC0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221163"/>
            <a:ext cx="18002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1">
            <a:extLst>
              <a:ext uri="{FF2B5EF4-FFF2-40B4-BE49-F238E27FC236}">
                <a16:creationId xmlns:a16="http://schemas.microsoft.com/office/drawing/2014/main" id="{9915758F-58E1-3F5A-2FE7-66D46A02D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221163"/>
            <a:ext cx="20161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Text Box 12">
            <a:extLst>
              <a:ext uri="{FF2B5EF4-FFF2-40B4-BE49-F238E27FC236}">
                <a16:creationId xmlns:a16="http://schemas.microsoft.com/office/drawing/2014/main" id="{C0496A0B-0A66-29DE-B62C-5891BAD4A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3357563"/>
            <a:ext cx="9001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Зигзаг</a:t>
            </a:r>
          </a:p>
        </p:txBody>
      </p:sp>
      <p:sp>
        <p:nvSpPr>
          <p:cNvPr id="11274" name="Text Box 13">
            <a:extLst>
              <a:ext uri="{FF2B5EF4-FFF2-40B4-BE49-F238E27FC236}">
                <a16:creationId xmlns:a16="http://schemas.microsoft.com/office/drawing/2014/main" id="{418F8B82-A0F6-914F-FF12-9BE1712B1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3376613"/>
            <a:ext cx="8683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4 угла</a:t>
            </a:r>
          </a:p>
        </p:txBody>
      </p:sp>
      <p:sp>
        <p:nvSpPr>
          <p:cNvPr id="11275" name="Text Box 14">
            <a:extLst>
              <a:ext uri="{FF2B5EF4-FFF2-40B4-BE49-F238E27FC236}">
                <a16:creationId xmlns:a16="http://schemas.microsoft.com/office/drawing/2014/main" id="{795FCBAD-60A5-29A3-0544-51FA16718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3357563"/>
            <a:ext cx="1184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Костыль</a:t>
            </a:r>
          </a:p>
        </p:txBody>
      </p:sp>
      <p:sp>
        <p:nvSpPr>
          <p:cNvPr id="11276" name="Text Box 15">
            <a:extLst>
              <a:ext uri="{FF2B5EF4-FFF2-40B4-BE49-F238E27FC236}">
                <a16:creationId xmlns:a16="http://schemas.microsoft.com/office/drawing/2014/main" id="{7587FB3F-DAE8-04FA-EE6B-5A9F62DFB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5734050"/>
            <a:ext cx="17097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Удочка (сеть)</a:t>
            </a:r>
          </a:p>
        </p:txBody>
      </p:sp>
      <p:sp>
        <p:nvSpPr>
          <p:cNvPr id="11277" name="Text Box 16">
            <a:extLst>
              <a:ext uri="{FF2B5EF4-FFF2-40B4-BE49-F238E27FC236}">
                <a16:creationId xmlns:a16="http://schemas.microsoft.com/office/drawing/2014/main" id="{18B0ECA2-AF7F-C526-05CC-5FF8658F7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9838" y="5734050"/>
            <a:ext cx="10302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Амулет</a:t>
            </a:r>
          </a:p>
        </p:txBody>
      </p:sp>
      <p:sp>
        <p:nvSpPr>
          <p:cNvPr id="11278" name="Text Box 17">
            <a:extLst>
              <a:ext uri="{FF2B5EF4-FFF2-40B4-BE49-F238E27FC236}">
                <a16:creationId xmlns:a16="http://schemas.microsoft.com/office/drawing/2014/main" id="{98F1A260-1D75-EFDE-E4BA-513CB087B6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5734050"/>
            <a:ext cx="9001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>
                <a:solidFill>
                  <a:srgbClr val="000000"/>
                </a:solidFill>
              </a:rPr>
              <a:t>Зигзаг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6BD29046-F041-B546-AAE0-BE335A6E8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314" name="Text Box 6">
            <a:extLst>
              <a:ext uri="{FF2B5EF4-FFF2-40B4-BE49-F238E27FC236}">
                <a16:creationId xmlns:a16="http://schemas.microsoft.com/office/drawing/2014/main" id="{EAE9BDDD-4B32-40B7-7E13-9D657CB46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517" y="288925"/>
            <a:ext cx="79052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en-US" b="1">
                <a:solidFill>
                  <a:srgbClr val="000066"/>
                </a:solidFill>
              </a:rPr>
              <a:t>Юрта – своеобразный музей орнаментального искусства, с порога которой начинается путешествие в мир орнаментов. </a:t>
            </a:r>
          </a:p>
        </p:txBody>
      </p:sp>
      <p:pic>
        <p:nvPicPr>
          <p:cNvPr id="13315" name="Picture 7">
            <a:extLst>
              <a:ext uri="{FF2B5EF4-FFF2-40B4-BE49-F238E27FC236}">
                <a16:creationId xmlns:a16="http://schemas.microsoft.com/office/drawing/2014/main" id="{DE59F18B-2F76-9AFF-6155-2FACF227B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17" y="1052966"/>
            <a:ext cx="7905296" cy="544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4EAC3466-5A31-574A-8B91-466924470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77"/>
            <a:ext cx="9143999" cy="6857999"/>
          </a:xfrm>
          <a:prstGeom prst="rect">
            <a:avLst/>
          </a:prstGeom>
        </p:spPr>
      </p:pic>
      <p:sp>
        <p:nvSpPr>
          <p:cNvPr id="14338" name="Text Box 6">
            <a:extLst>
              <a:ext uri="{FF2B5EF4-FFF2-40B4-BE49-F238E27FC236}">
                <a16:creationId xmlns:a16="http://schemas.microsoft.com/office/drawing/2014/main" id="{DB7F82FD-5C96-385B-8C3C-2BFD54F04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3028" y="517564"/>
            <a:ext cx="288407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en-US" b="1">
                <a:solidFill>
                  <a:srgbClr val="000066"/>
                </a:solidFill>
              </a:rPr>
              <a:t>Резная деревянная дверь.</a:t>
            </a:r>
          </a:p>
          <a:p>
            <a:pPr algn="just" eaLnBrk="1" hangingPunct="1"/>
            <a:r>
              <a:rPr lang="ru-RU" altLang="en-US" b="1">
                <a:solidFill>
                  <a:srgbClr val="000066"/>
                </a:solidFill>
              </a:rPr>
              <a:t>Мастера украшают ее орнаментом и инкрустируют кистью.</a:t>
            </a:r>
          </a:p>
          <a:p>
            <a:pPr algn="just" eaLnBrk="1" hangingPunct="1"/>
            <a:r>
              <a:rPr lang="ru-RU" altLang="en-US" b="1">
                <a:solidFill>
                  <a:srgbClr val="000066"/>
                </a:solidFill>
              </a:rPr>
              <a:t>Для украшения двери юрты наиболее часто используют узоры </a:t>
            </a:r>
            <a:r>
              <a:rPr lang="en-US" altLang="en-US" b="1">
                <a:solidFill>
                  <a:srgbClr val="000066"/>
                </a:solidFill>
              </a:rPr>
              <a:t>“</a:t>
            </a:r>
            <a:r>
              <a:rPr lang="kk-KZ" altLang="en-US" b="1">
                <a:solidFill>
                  <a:srgbClr val="000066"/>
                </a:solidFill>
              </a:rPr>
              <a:t>қошқармүйіз</a:t>
            </a:r>
            <a:r>
              <a:rPr lang="en-US" altLang="en-US" b="1">
                <a:solidFill>
                  <a:srgbClr val="000066"/>
                </a:solidFill>
              </a:rPr>
              <a:t>”</a:t>
            </a:r>
            <a:r>
              <a:rPr lang="ru-RU" altLang="en-US" b="1">
                <a:solidFill>
                  <a:srgbClr val="000066"/>
                </a:solidFill>
              </a:rPr>
              <a:t>, </a:t>
            </a:r>
            <a:r>
              <a:rPr lang="en-US" altLang="en-US" b="1">
                <a:solidFill>
                  <a:srgbClr val="000066"/>
                </a:solidFill>
              </a:rPr>
              <a:t>“</a:t>
            </a:r>
            <a:r>
              <a:rPr lang="kk-KZ" altLang="en-US" b="1">
                <a:solidFill>
                  <a:srgbClr val="000066"/>
                </a:solidFill>
              </a:rPr>
              <a:t>түйемойын</a:t>
            </a:r>
            <a:r>
              <a:rPr lang="en-US" altLang="en-US" b="1">
                <a:solidFill>
                  <a:srgbClr val="000066"/>
                </a:solidFill>
              </a:rPr>
              <a:t>”</a:t>
            </a:r>
            <a:r>
              <a:rPr lang="kk-KZ" altLang="en-US" b="1">
                <a:solidFill>
                  <a:srgbClr val="000066"/>
                </a:solidFill>
              </a:rPr>
              <a:t>, “шырмаұық”</a:t>
            </a:r>
            <a:r>
              <a:rPr lang="ru-RU" altLang="en-US" b="1">
                <a:solidFill>
                  <a:srgbClr val="000066"/>
                </a:solidFill>
              </a:rPr>
              <a:t>, </a:t>
            </a:r>
            <a:r>
              <a:rPr lang="en-US" altLang="en-US" b="1">
                <a:solidFill>
                  <a:srgbClr val="000066"/>
                </a:solidFill>
              </a:rPr>
              <a:t>“</a:t>
            </a:r>
            <a:r>
              <a:rPr lang="ru-RU" altLang="en-US" b="1">
                <a:solidFill>
                  <a:srgbClr val="000066"/>
                </a:solidFill>
              </a:rPr>
              <a:t>круглые розетки</a:t>
            </a:r>
            <a:r>
              <a:rPr lang="en-US" altLang="en-US" b="1">
                <a:solidFill>
                  <a:srgbClr val="000066"/>
                </a:solidFill>
              </a:rPr>
              <a:t>”</a:t>
            </a:r>
            <a:r>
              <a:rPr lang="ru-RU" altLang="en-US" b="1">
                <a:solidFill>
                  <a:srgbClr val="000066"/>
                </a:solidFill>
              </a:rPr>
              <a:t> и т.д. </a:t>
            </a:r>
          </a:p>
        </p:txBody>
      </p:sp>
      <p:sp>
        <p:nvSpPr>
          <p:cNvPr id="14339" name="Text Box 7">
            <a:extLst>
              <a:ext uri="{FF2B5EF4-FFF2-40B4-BE49-F238E27FC236}">
                <a16:creationId xmlns:a16="http://schemas.microsoft.com/office/drawing/2014/main" id="{8D746608-71B1-67ED-6FB7-25890F589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45815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4340" name="Picture 10">
            <a:extLst>
              <a:ext uri="{FF2B5EF4-FFF2-40B4-BE49-F238E27FC236}">
                <a16:creationId xmlns:a16="http://schemas.microsoft.com/office/drawing/2014/main" id="{47CF6434-A724-3F5C-9445-11707DC95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74" y="145142"/>
            <a:ext cx="5101469" cy="6613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Круги">
  <a:themeElements>
    <a:clrScheme name="Круги 6">
      <a:dk1>
        <a:srgbClr val="CDD9D1"/>
      </a:dk1>
      <a:lt1>
        <a:srgbClr val="FFFFFF"/>
      </a:lt1>
      <a:dk2>
        <a:srgbClr val="A3BBA9"/>
      </a:dk2>
      <a:lt2>
        <a:srgbClr val="007D80"/>
      </a:lt2>
      <a:accent1>
        <a:srgbClr val="9CA8A4"/>
      </a:accent1>
      <a:accent2>
        <a:srgbClr val="CBD7CE"/>
      </a:accent2>
      <a:accent3>
        <a:srgbClr val="CEDAD1"/>
      </a:accent3>
      <a:accent4>
        <a:srgbClr val="DADADA"/>
      </a:accent4>
      <a:accent5>
        <a:srgbClr val="CBD1CF"/>
      </a:accent5>
      <a:accent6>
        <a:srgbClr val="B8C3BA"/>
      </a:accent6>
      <a:hlink>
        <a:srgbClr val="009900"/>
      </a:hlink>
      <a:folHlink>
        <a:srgbClr val="009999"/>
      </a:folHlink>
    </a:clrScheme>
    <a:fontScheme name="Круг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793</TotalTime>
  <Words>1292</Words>
  <Application>Microsoft Office PowerPoint</Application>
  <PresentationFormat>Экран (4:3)</PresentationFormat>
  <Paragraphs>81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Круги</vt:lpstr>
      <vt:lpstr>Презентация PowerPoint</vt:lpstr>
      <vt:lpstr>Презентация PowerPoint</vt:lpstr>
      <vt:lpstr>Презентация PowerPoint</vt:lpstr>
      <vt:lpstr>Зооморфный орнамент:</vt:lpstr>
      <vt:lpstr>Растительный орнамент</vt:lpstr>
      <vt:lpstr>Космогонический орнамент</vt:lpstr>
      <vt:lpstr>Геометрический орнамент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Неизвестный пользователь</cp:lastModifiedBy>
  <cp:revision>31</cp:revision>
  <dcterms:created xsi:type="dcterms:W3CDTF">2010-01-04T08:09:15Z</dcterms:created>
  <dcterms:modified xsi:type="dcterms:W3CDTF">2022-05-17T12:02:33Z</dcterms:modified>
</cp:coreProperties>
</file>