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6" r:id="rId8"/>
    <p:sldId id="262" r:id="rId9"/>
    <p:sldId id="267" r:id="rId10"/>
    <p:sldId id="263" r:id="rId11"/>
    <p:sldId id="261" r:id="rId12"/>
    <p:sldId id="270" r:id="rId13"/>
    <p:sldId id="268" r:id="rId14"/>
    <p:sldId id="269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284" y="0"/>
            <a:ext cx="9168284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99592" y="620688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Муниципальная бюджетная дошкольная образовательная организация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«Детский сад № 1«</a:t>
            </a:r>
            <a:r>
              <a:rPr lang="ru-RU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Чебурашка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 ст.Гиагинской»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1268760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Виды игровых технологий в поликультурном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воспитании дошкольников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avatars.mds.yandex.net/get-pdb/1695402/fabbe12e-1ce1-4e28-8c0e-4236d5342e46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348880"/>
            <a:ext cx="5472608" cy="3411260"/>
          </a:xfrm>
          <a:prstGeom prst="round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87624" y="5805264"/>
            <a:ext cx="669674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Воспитатель  первой квалификационной категории:   </a:t>
            </a:r>
          </a:p>
          <a:p>
            <a:pPr algn="ctr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Шарова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Елена Сергеевна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284" cy="6858000"/>
          </a:xfrm>
          <a:prstGeom prst="rect">
            <a:avLst/>
          </a:prstGeom>
          <a:noFill/>
        </p:spPr>
      </p:pic>
      <p:sp>
        <p:nvSpPr>
          <p:cNvPr id="20482" name="AutoShape 2" descr="https://mytoysgroup.scene7.com/is/image/myToys/ext/7315442-01.jpg$mt_ru_feed$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mytoysgroup.scene7.com/is/image/myToys/ext/7315442-01.jpg$mt_ru_feed$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mybabygenius.ru/wp-content/uploads/2019/09/ec44d1050599db55a7631cf951d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s://mybabygenius.ru/wp-content/uploads/2019/09/ec44d1050599db55a7631cf951d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0" name="Picture 10" descr="https://superpuper.ru/images/lots/ef/75/9ab0eb11efaeea519b27ca0497e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48680"/>
            <a:ext cx="2376264" cy="2376264"/>
          </a:xfrm>
          <a:prstGeom prst="rect">
            <a:avLst/>
          </a:prstGeom>
          <a:noFill/>
        </p:spPr>
      </p:pic>
      <p:pic>
        <p:nvPicPr>
          <p:cNvPr id="20492" name="Picture 12" descr="https://sun9-37.userapi.com/c604820/v604820921/3f8cc/3a4GHdBd22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548680"/>
            <a:ext cx="2420888" cy="2420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94" name="AutoShape 14" descr="https://geni-um.ru/images/catalog/detskoe_muzikalnoe_izdatelstvo/1000/dt5-1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6" name="AutoShape 16" descr="https://geni-um.ru/images/catalog/vest-tda/1000/cd_1534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8" name="AutoShape 18" descr="https://geni-um.ru/images/catalog/vest-tda/1000/cd_1534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0" name="Picture 20" descr="https://cdn1.ozone.ru/multimedia/10047485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908720"/>
            <a:ext cx="2376264" cy="2376264"/>
          </a:xfrm>
          <a:prstGeom prst="rect">
            <a:avLst/>
          </a:prstGeom>
          <a:noFill/>
        </p:spPr>
      </p:pic>
      <p:pic>
        <p:nvPicPr>
          <p:cNvPr id="20502" name="Picture 22" descr="https://selcdn.fedsp.com/shin/18/7360/2fc5bf15d856182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3356992"/>
            <a:ext cx="2376264" cy="2376264"/>
          </a:xfrm>
          <a:prstGeom prst="rect">
            <a:avLst/>
          </a:prstGeom>
          <a:noFill/>
        </p:spPr>
      </p:pic>
      <p:pic>
        <p:nvPicPr>
          <p:cNvPr id="20504" name="Picture 24" descr="https://bestgames4all.ru/uploads/images/l/i/m/limpopo_podvizhnie_igri_i_pesenki_dlja_detej_s_i_e_zheleznovi_muzika_s_mamoj_korolevskij_marsh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3861048"/>
            <a:ext cx="2378468" cy="2354444"/>
          </a:xfrm>
          <a:prstGeom prst="rect">
            <a:avLst/>
          </a:prstGeom>
          <a:noFill/>
        </p:spPr>
      </p:pic>
      <p:pic>
        <p:nvPicPr>
          <p:cNvPr id="20506" name="Picture 26" descr="https://cdn1.ozone.ru/multimedia/100474786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3501008"/>
            <a:ext cx="2304256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28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75657" y="764704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«Проблемно-игровая технология» 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24744"/>
            <a:ext cx="7776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9900"/>
                </a:solidFill>
              </a:rPr>
              <a:t>-</a:t>
            </a: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технология развития при реализации которой ребенок стремится к активной деятельности, а взрослый ожидает от него положительного своеобразного творческого результата.</a:t>
            </a:r>
            <a:endParaRPr lang="ru-RU" sz="20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zabavnik.club/wp-content/uploads/Syuzhetnye_kartinki_6_24042308-1024x704.jpg"/>
          <p:cNvPicPr>
            <a:picLocks noChangeAspect="1" noChangeArrowheads="1"/>
          </p:cNvPicPr>
          <p:nvPr/>
        </p:nvPicPr>
        <p:blipFill>
          <a:blip r:embed="rId3" cstate="print"/>
          <a:srcRect t="6746" b="3868"/>
          <a:stretch>
            <a:fillRect/>
          </a:stretch>
        </p:blipFill>
        <p:spPr bwMode="auto">
          <a:xfrm>
            <a:off x="1259632" y="2204864"/>
            <a:ext cx="6796201" cy="4176464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284" y="0"/>
            <a:ext cx="9168284" cy="6858000"/>
          </a:xfrm>
          <a:prstGeom prst="rect">
            <a:avLst/>
          </a:prstGeom>
          <a:noFill/>
        </p:spPr>
      </p:pic>
      <p:pic>
        <p:nvPicPr>
          <p:cNvPr id="1026" name="Picture 2" descr="C:\Users\Администратор\Desktop\IMG-20200318-WA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573016"/>
            <a:ext cx="3593383" cy="2664296"/>
          </a:xfrm>
          <a:prstGeom prst="roundRect">
            <a:avLst/>
          </a:prstGeom>
          <a:noFill/>
        </p:spPr>
      </p:pic>
      <p:pic>
        <p:nvPicPr>
          <p:cNvPr id="1027" name="Picture 3" descr="C:\Users\Администратор\Desktop\IMG-20200318-WA0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620688"/>
            <a:ext cx="3672408" cy="2754306"/>
          </a:xfrm>
          <a:prstGeom prst="roundRect">
            <a:avLst/>
          </a:prstGeom>
          <a:noFill/>
        </p:spPr>
      </p:pic>
      <p:pic>
        <p:nvPicPr>
          <p:cNvPr id="1028" name="Picture 4" descr="C:\Users\Администратор\Desktop\IMG-20200318-WA0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6029" y="620688"/>
            <a:ext cx="3648406" cy="2736304"/>
          </a:xfrm>
          <a:prstGeom prst="roundRect">
            <a:avLst/>
          </a:prstGeom>
          <a:noFill/>
        </p:spPr>
      </p:pic>
      <p:pic>
        <p:nvPicPr>
          <p:cNvPr id="1030" name="Picture 6" descr="C:\Users\Администратор\Desktop\IMG-20200318-WA0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573016"/>
            <a:ext cx="3600400" cy="2669498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284" y="0"/>
            <a:ext cx="9168284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979712" y="1124744"/>
            <a:ext cx="51125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Проблемно – игровая технология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2492896"/>
            <a:ext cx="374441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Ребенок  не ограничен в поисках практических действий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60032" y="2492896"/>
            <a:ext cx="352839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Активно экспериментирует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3933056"/>
            <a:ext cx="36724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Общается по поводу хода развития ситуации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60032" y="3933056"/>
            <a:ext cx="352839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Разрешает противоречия и ошибки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23728" y="5445224"/>
            <a:ext cx="482453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Проявляет радость и огорчение, другие интеллектуальные  эмоции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555776" y="1844824"/>
            <a:ext cx="4846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156176" y="1844824"/>
            <a:ext cx="504056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627784" y="3212976"/>
            <a:ext cx="504056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228184" y="3212976"/>
            <a:ext cx="504056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2627784" y="4653136"/>
            <a:ext cx="504056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156176" y="4653136"/>
            <a:ext cx="504056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284" cy="6858000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2195736" y="476672"/>
            <a:ext cx="5040560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Направления проблемно – игровой ситуации</a:t>
            </a:r>
            <a:r>
              <a:rPr lang="ru-RU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95536" y="2132856"/>
            <a:ext cx="295232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Логические и математические игры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940152" y="2132856"/>
            <a:ext cx="2880320" cy="1490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Логико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- математическая сюжетная игра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11560" y="4725144"/>
            <a:ext cx="288032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Проблемные ситуации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987824" y="3356992"/>
            <a:ext cx="331236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Исследовательская деятельность и экспериментирование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724128" y="4725144"/>
            <a:ext cx="295232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Творческие задачи, вопросы, ситуации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1835696" y="1700808"/>
            <a:ext cx="2808312" cy="3384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004048" y="1916832"/>
            <a:ext cx="2664296" cy="3456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0" idx="4"/>
          </p:cNvCxnSpPr>
          <p:nvPr/>
        </p:nvCxnSpPr>
        <p:spPr>
          <a:xfrm>
            <a:off x="4716016" y="1916832"/>
            <a:ext cx="0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0" idx="3"/>
          </p:cNvCxnSpPr>
          <p:nvPr/>
        </p:nvCxnSpPr>
        <p:spPr>
          <a:xfrm flipH="1">
            <a:off x="1691680" y="1705926"/>
            <a:ext cx="1242229" cy="498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0" idx="5"/>
          </p:cNvCxnSpPr>
          <p:nvPr/>
        </p:nvCxnSpPr>
        <p:spPr>
          <a:xfrm>
            <a:off x="6498123" y="1705926"/>
            <a:ext cx="1026205" cy="498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900igr.net/up/datas/253953/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284" y="0"/>
            <a:ext cx="9168284" cy="6858000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на конкурс\фото дети\IMG-20200214-WA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92696"/>
            <a:ext cx="4288476" cy="2412268"/>
          </a:xfrm>
          <a:prstGeom prst="roundRect">
            <a:avLst/>
          </a:prstGeom>
          <a:noFill/>
        </p:spPr>
      </p:pic>
      <p:pic>
        <p:nvPicPr>
          <p:cNvPr id="1028" name="Picture 4" descr="C:\Users\Администратор\Desktop\на конкурс\фото дети\IMG-20200214-WA0044.jpg"/>
          <p:cNvPicPr>
            <a:picLocks noChangeAspect="1" noChangeArrowheads="1"/>
          </p:cNvPicPr>
          <p:nvPr/>
        </p:nvPicPr>
        <p:blipFill>
          <a:blip r:embed="rId4" cstate="print"/>
          <a:srcRect b="3685"/>
          <a:stretch>
            <a:fillRect/>
          </a:stretch>
        </p:blipFill>
        <p:spPr bwMode="auto">
          <a:xfrm>
            <a:off x="467544" y="3429000"/>
            <a:ext cx="4176464" cy="2664296"/>
          </a:xfrm>
          <a:prstGeom prst="roundRect">
            <a:avLst/>
          </a:prstGeom>
          <a:noFill/>
        </p:spPr>
      </p:pic>
      <p:pic>
        <p:nvPicPr>
          <p:cNvPr id="1030" name="Picture 6" descr="F:\ДЛЯ ЛЕНЫ!\27.11.2015 034.jpg"/>
          <p:cNvPicPr>
            <a:picLocks noChangeAspect="1" noChangeArrowheads="1"/>
          </p:cNvPicPr>
          <p:nvPr/>
        </p:nvPicPr>
        <p:blipFill>
          <a:blip r:embed="rId5" cstate="print"/>
          <a:srcRect t="14270" r="17636"/>
          <a:stretch>
            <a:fillRect/>
          </a:stretch>
        </p:blipFill>
        <p:spPr bwMode="auto">
          <a:xfrm>
            <a:off x="4788024" y="3416459"/>
            <a:ext cx="3888432" cy="2680709"/>
          </a:xfrm>
          <a:prstGeom prst="roundRect">
            <a:avLst/>
          </a:prstGeom>
          <a:noFill/>
        </p:spPr>
      </p:pic>
      <p:pic>
        <p:nvPicPr>
          <p:cNvPr id="1031" name="Picture 7" descr="C:\Users\Администратор\Desktop\на конкурс\фото дети\IMG-20190322-WA0019.jpg"/>
          <p:cNvPicPr>
            <a:picLocks noChangeAspect="1" noChangeArrowheads="1"/>
          </p:cNvPicPr>
          <p:nvPr/>
        </p:nvPicPr>
        <p:blipFill>
          <a:blip r:embed="rId6" cstate="print"/>
          <a:srcRect t="5044" r="16304"/>
          <a:stretch>
            <a:fillRect/>
          </a:stretch>
        </p:blipFill>
        <p:spPr bwMode="auto">
          <a:xfrm>
            <a:off x="4794947" y="663888"/>
            <a:ext cx="3881509" cy="247708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284" y="0"/>
            <a:ext cx="916828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612575" y="5216424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44008" y="4790186"/>
            <a:ext cx="4499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339752" y="5373216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1187624" y="566124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229815"/>
            <a:ext cx="18356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121803"/>
            <a:ext cx="24117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111779"/>
            <a:ext cx="25557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332656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051720" y="620688"/>
            <a:ext cx="568863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90488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Образовательные технологии:</a:t>
            </a:r>
            <a:endParaRPr lang="ru-RU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148064" y="1916832"/>
            <a:ext cx="345638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технологии проектной деятельности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83568" y="1916832"/>
            <a:ext cx="36724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здоровье сберегающие технологии</a:t>
            </a:r>
          </a:p>
        </p:txBody>
      </p:sp>
      <p:sp>
        <p:nvSpPr>
          <p:cNvPr id="27" name="Стрелка вниз 26"/>
          <p:cNvSpPr/>
          <p:nvPr/>
        </p:nvSpPr>
        <p:spPr>
          <a:xfrm>
            <a:off x="2771800" y="1268760"/>
            <a:ext cx="62864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6516216" y="1268760"/>
            <a:ext cx="57606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83568" y="3501008"/>
            <a:ext cx="367240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технологии исследовательской деятельности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трелка вниз 29"/>
          <p:cNvSpPr/>
          <p:nvPr/>
        </p:nvSpPr>
        <p:spPr>
          <a:xfrm>
            <a:off x="2771800" y="2708920"/>
            <a:ext cx="64807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3501008"/>
            <a:ext cx="36004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информационно-коммуникационные технологии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низ 31"/>
          <p:cNvSpPr/>
          <p:nvPr/>
        </p:nvSpPr>
        <p:spPr>
          <a:xfrm>
            <a:off x="6444208" y="2708920"/>
            <a:ext cx="64807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55576" y="5229200"/>
            <a:ext cx="352839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личностно-ориентированные технологии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076056" y="5229200"/>
            <a:ext cx="352839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игровые технологии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2771800" y="4437112"/>
            <a:ext cx="64807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>
            <a:off x="6516216" y="4437112"/>
            <a:ext cx="648072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284" y="0"/>
            <a:ext cx="9168284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43608" y="692697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ведущий вид деятельности дошкольника.</a:t>
            </a:r>
            <a:endParaRPr lang="ru-RU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sevskduc.ru/wp-content/uploads/2019/10/0019-029-.jpg"/>
          <p:cNvPicPr>
            <a:picLocks noChangeAspect="1" noChangeArrowheads="1"/>
          </p:cNvPicPr>
          <p:nvPr/>
        </p:nvPicPr>
        <p:blipFill>
          <a:blip r:embed="rId3" cstate="print"/>
          <a:srcRect t="2381" b="3571"/>
          <a:stretch>
            <a:fillRect/>
          </a:stretch>
        </p:blipFill>
        <p:spPr bwMode="auto">
          <a:xfrm>
            <a:off x="2051720" y="1069224"/>
            <a:ext cx="4536504" cy="5384111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284" y="0"/>
            <a:ext cx="9168284" cy="6858000"/>
          </a:xfrm>
          <a:prstGeom prst="rect">
            <a:avLst/>
          </a:prstGeom>
          <a:noFill/>
        </p:spPr>
      </p:pic>
      <p:pic>
        <p:nvPicPr>
          <p:cNvPr id="2050" name="Picture 2" descr="F:\фото\P_20180621_1113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92696"/>
            <a:ext cx="4480497" cy="2520280"/>
          </a:xfrm>
          <a:prstGeom prst="roundRect">
            <a:avLst/>
          </a:prstGeom>
          <a:noFill/>
        </p:spPr>
      </p:pic>
      <p:pic>
        <p:nvPicPr>
          <p:cNvPr id="2051" name="Picture 3" descr="C:\Users\Администратор\Desktop\на конкурс\фото дети\IMG-20200214-WA00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356992"/>
            <a:ext cx="4392488" cy="2909310"/>
          </a:xfrm>
          <a:prstGeom prst="roundRect">
            <a:avLst/>
          </a:prstGeom>
          <a:noFill/>
        </p:spPr>
      </p:pic>
      <p:pic>
        <p:nvPicPr>
          <p:cNvPr id="2052" name="Picture 4" descr="C:\Users\Администратор\Desktop\на конкурс\фото дети\IMG_77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692696"/>
            <a:ext cx="3439931" cy="2579948"/>
          </a:xfrm>
          <a:prstGeom prst="roundRect">
            <a:avLst/>
          </a:prstGeom>
          <a:noFill/>
        </p:spPr>
      </p:pic>
      <p:pic>
        <p:nvPicPr>
          <p:cNvPr id="6" name="Рисунок 5" descr="C:\Users\Администратор\Pictures\фотки\лена\DCIM\IMG_20161123_09344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3429000"/>
            <a:ext cx="2664296" cy="29633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28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99792" y="908720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</a:t>
            </a:r>
            <a:endParaRPr lang="ru-RU" sz="32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ds05.infourok.ru/uploads/ex/0131/000b4bd0-7245ca23/img0.jpg"/>
          <p:cNvPicPr>
            <a:picLocks noChangeAspect="1" noChangeArrowheads="1"/>
          </p:cNvPicPr>
          <p:nvPr/>
        </p:nvPicPr>
        <p:blipFill>
          <a:blip r:embed="rId3" cstate="print"/>
          <a:srcRect l="13479" t="30137" r="8695"/>
          <a:stretch>
            <a:fillRect/>
          </a:stretch>
        </p:blipFill>
        <p:spPr bwMode="auto">
          <a:xfrm>
            <a:off x="611560" y="2204864"/>
            <a:ext cx="7992888" cy="4036013"/>
          </a:xfrm>
          <a:prstGeom prst="round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59633" y="836712"/>
            <a:ext cx="6984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игра -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современная форма взаимодействия педагога с детьми в условиях реализации ФГОС дошкольного образования 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284" cy="6858000"/>
          </a:xfrm>
          <a:prstGeom prst="rect">
            <a:avLst/>
          </a:prstGeom>
          <a:noFill/>
        </p:spPr>
      </p:pic>
      <p:pic>
        <p:nvPicPr>
          <p:cNvPr id="3074" name="Picture 2" descr="C:\Users\Администратор\Desktop\фото\IMG-20181212-WA0006.jpg"/>
          <p:cNvPicPr>
            <a:picLocks noChangeAspect="1" noChangeArrowheads="1"/>
          </p:cNvPicPr>
          <p:nvPr/>
        </p:nvPicPr>
        <p:blipFill>
          <a:blip r:embed="rId3" cstate="print"/>
          <a:srcRect b="7730"/>
          <a:stretch>
            <a:fillRect/>
          </a:stretch>
        </p:blipFill>
        <p:spPr bwMode="auto">
          <a:xfrm>
            <a:off x="4708923" y="3676373"/>
            <a:ext cx="3967533" cy="2560939"/>
          </a:xfrm>
          <a:prstGeom prst="roundRect">
            <a:avLst/>
          </a:prstGeom>
          <a:noFill/>
        </p:spPr>
      </p:pic>
      <p:pic>
        <p:nvPicPr>
          <p:cNvPr id="3075" name="Picture 3" descr="C:\Users\Администратор\Desktop\15350393929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908720"/>
            <a:ext cx="4114012" cy="2330202"/>
          </a:xfrm>
          <a:prstGeom prst="roundRect">
            <a:avLst/>
          </a:prstGeom>
          <a:noFill/>
        </p:spPr>
      </p:pic>
      <p:pic>
        <p:nvPicPr>
          <p:cNvPr id="3076" name="Picture 4" descr="C:\Users\Администратор\Desktop\1535039395748.jpg"/>
          <p:cNvPicPr>
            <a:picLocks noChangeAspect="1" noChangeArrowheads="1"/>
          </p:cNvPicPr>
          <p:nvPr/>
        </p:nvPicPr>
        <p:blipFill>
          <a:blip r:embed="rId5" cstate="print"/>
          <a:srcRect l="13633" b="13974"/>
          <a:stretch>
            <a:fillRect/>
          </a:stretch>
        </p:blipFill>
        <p:spPr bwMode="auto">
          <a:xfrm>
            <a:off x="4716016" y="908720"/>
            <a:ext cx="4104456" cy="2315613"/>
          </a:xfrm>
          <a:prstGeom prst="roundRect">
            <a:avLst/>
          </a:prstGeom>
          <a:noFill/>
        </p:spPr>
      </p:pic>
      <p:pic>
        <p:nvPicPr>
          <p:cNvPr id="3079" name="Picture 7" descr="C:\Users\Администратор\Desktop\15350393935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789040"/>
            <a:ext cx="4248472" cy="2406361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284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19672" y="548680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Методика Железновых</a:t>
            </a:r>
            <a:endParaRPr lang="ru-RU" sz="24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99592" y="1062419"/>
            <a:ext cx="74888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-это веселая игра, где ребенку ничего не навязывается. Напротив, он сам с удовольствием включается в эту игру, а материал подается ему в самой доступной форме.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99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 descr="https://avatars.mds.yandex.net/get-altay/1583511/2a0000016c2ee95cb455d578d1a18bc50ec1/X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492896"/>
            <a:ext cx="6019280" cy="3744416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06f76df6b59103f9b89fe8a7c88557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284" cy="6858000"/>
          </a:xfrm>
          <a:prstGeom prst="rect">
            <a:avLst/>
          </a:prstGeom>
          <a:noFill/>
        </p:spPr>
      </p:pic>
      <p:pic>
        <p:nvPicPr>
          <p:cNvPr id="4098" name="Picture 2" descr="http://i057.radikal.ru/1304/a1/3899e43cee53.jpg"/>
          <p:cNvPicPr>
            <a:picLocks noChangeAspect="1" noChangeArrowheads="1"/>
          </p:cNvPicPr>
          <p:nvPr/>
        </p:nvPicPr>
        <p:blipFill>
          <a:blip r:embed="rId3" cstate="print"/>
          <a:srcRect l="7852"/>
          <a:stretch>
            <a:fillRect/>
          </a:stretch>
        </p:blipFill>
        <p:spPr bwMode="auto">
          <a:xfrm>
            <a:off x="4932040" y="692696"/>
            <a:ext cx="3703292" cy="2555008"/>
          </a:xfrm>
          <a:prstGeom prst="roundRect">
            <a:avLst/>
          </a:prstGeom>
          <a:noFill/>
        </p:spPr>
      </p:pic>
      <p:pic>
        <p:nvPicPr>
          <p:cNvPr id="4100" name="Picture 4" descr="https://steshka.ru/wp-content/uploads/2011/03/kva3.jpg"/>
          <p:cNvPicPr>
            <a:picLocks noChangeAspect="1" noChangeArrowheads="1"/>
          </p:cNvPicPr>
          <p:nvPr/>
        </p:nvPicPr>
        <p:blipFill>
          <a:blip r:embed="rId4" cstate="print"/>
          <a:srcRect r="5501"/>
          <a:stretch>
            <a:fillRect/>
          </a:stretch>
        </p:blipFill>
        <p:spPr bwMode="auto">
          <a:xfrm>
            <a:off x="611561" y="677432"/>
            <a:ext cx="4032448" cy="2580168"/>
          </a:xfrm>
          <a:prstGeom prst="roundRect">
            <a:avLst/>
          </a:prstGeom>
          <a:noFill/>
        </p:spPr>
      </p:pic>
      <p:pic>
        <p:nvPicPr>
          <p:cNvPr id="4104" name="Picture 8" descr="https://sun9-50.userapi.com/c849028/v849028079/80831/CPnIcCeWkFA.jpg"/>
          <p:cNvPicPr>
            <a:picLocks noChangeAspect="1" noChangeArrowheads="1"/>
          </p:cNvPicPr>
          <p:nvPr/>
        </p:nvPicPr>
        <p:blipFill>
          <a:blip r:embed="rId5" cstate="print"/>
          <a:srcRect r="11165"/>
          <a:stretch>
            <a:fillRect/>
          </a:stretch>
        </p:blipFill>
        <p:spPr bwMode="auto">
          <a:xfrm>
            <a:off x="539552" y="3645024"/>
            <a:ext cx="4140968" cy="2622050"/>
          </a:xfrm>
          <a:prstGeom prst="roundRect">
            <a:avLst/>
          </a:prstGeom>
          <a:noFill/>
        </p:spPr>
      </p:pic>
      <p:pic>
        <p:nvPicPr>
          <p:cNvPr id="4106" name="Picture 10" descr="http://ligamaterey.ru/wp-content/gallery/d0bcd183d0b7d18bd0bad0b0-d181-d0bcd0b0d0bcd0bed0b9/IMG_5662.JPG"/>
          <p:cNvPicPr>
            <a:picLocks noChangeAspect="1" noChangeArrowheads="1"/>
          </p:cNvPicPr>
          <p:nvPr/>
        </p:nvPicPr>
        <p:blipFill>
          <a:blip r:embed="rId6" cstate="print"/>
          <a:srcRect l="1801" r="2764"/>
          <a:stretch>
            <a:fillRect/>
          </a:stretch>
        </p:blipFill>
        <p:spPr bwMode="auto">
          <a:xfrm>
            <a:off x="4860032" y="3573016"/>
            <a:ext cx="3816424" cy="2664296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195</Words>
  <Application>Microsoft Office PowerPoint</Application>
  <PresentationFormat>Экран (4:3)</PresentationFormat>
  <Paragraphs>38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6</cp:revision>
  <dcterms:created xsi:type="dcterms:W3CDTF">2020-03-11T12:43:31Z</dcterms:created>
  <dcterms:modified xsi:type="dcterms:W3CDTF">2020-03-18T17:35:36Z</dcterms:modified>
</cp:coreProperties>
</file>