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70" r:id="rId12"/>
    <p:sldId id="268" r:id="rId13"/>
    <p:sldId id="257" r:id="rId14"/>
    <p:sldId id="269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B4DE8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6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3398F-0762-470B-B255-B802B46C61CC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2F8A8-ADD4-40A5-983B-638A0A039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3398F-0762-470B-B255-B802B46C61CC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2F8A8-ADD4-40A5-983B-638A0A039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3398F-0762-470B-B255-B802B46C61CC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2F8A8-ADD4-40A5-983B-638A0A039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3398F-0762-470B-B255-B802B46C61CC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2F8A8-ADD4-40A5-983B-638A0A039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3398F-0762-470B-B255-B802B46C61CC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2F8A8-ADD4-40A5-983B-638A0A039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3398F-0762-470B-B255-B802B46C61CC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2F8A8-ADD4-40A5-983B-638A0A039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3398F-0762-470B-B255-B802B46C61CC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2F8A8-ADD4-40A5-983B-638A0A039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3398F-0762-470B-B255-B802B46C61CC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2F8A8-ADD4-40A5-983B-638A0A039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3398F-0762-470B-B255-B802B46C61CC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2F8A8-ADD4-40A5-983B-638A0A039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3398F-0762-470B-B255-B802B46C61CC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2F8A8-ADD4-40A5-983B-638A0A039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3398F-0762-470B-B255-B802B46C61CC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2F8A8-ADD4-40A5-983B-638A0A0396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F3398F-0762-470B-B255-B802B46C61CC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962F8A8-ADD4-40A5-983B-638A0A039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ко\Desktop\1255544043_0lik.ru_shkolnaj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43108" y="4714884"/>
            <a:ext cx="4845942" cy="101566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Математики!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s://static.wixstatic.com/media/2b8a8d_c967b3b8a47c49179f193dae8eb04123~mv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-285776"/>
            <a:ext cx="3689788" cy="36897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47959" y="571480"/>
            <a:ext cx="3750514" cy="144655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Здравствуйте,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ребята!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4480" y="2143116"/>
            <a:ext cx="3571900" cy="107721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Прозвенел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звонок,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4480" y="3429000"/>
            <a:ext cx="3571900" cy="107721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пригласил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нас на урок  </a:t>
            </a:r>
          </a:p>
        </p:txBody>
      </p:sp>
    </p:spTree>
    <p:extLst>
      <p:ext uri="{BB962C8B-B14F-4D97-AF65-F5344CB8AC3E}">
        <p14:creationId xmlns:p14="http://schemas.microsoft.com/office/powerpoint/2010/main" xmlns="" val="382960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3649955" cy="62478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5 - 4=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8 - 4=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4 - 4=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7 - 4=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9 - 4=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45261" y="0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44354" y="1124744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4354" y="2362865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597" y="3606118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4929198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19688" y="43068"/>
            <a:ext cx="4572000" cy="62478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10 - 4=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7 - 4=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5 - 4 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8 - 4=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6 - 4=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91984" y="-1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58082" y="1214422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14997" y="2462212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32311" y="3620817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58082" y="4857760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43306" y="0"/>
            <a:ext cx="1000132" cy="649408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algn="ctr"/>
            <a:endPara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3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t="81554" r="27193" b="5040"/>
          <a:stretch>
            <a:fillRect/>
          </a:stretch>
        </p:blipFill>
        <p:spPr bwMode="auto">
          <a:xfrm>
            <a:off x="214282" y="2214554"/>
            <a:ext cx="857256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57158" y="357166"/>
            <a:ext cx="8501122" cy="70788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Вспомни, что 10 это…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3357562"/>
            <a:ext cx="4411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86182" y="3429000"/>
            <a:ext cx="4411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3357562"/>
            <a:ext cx="4411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29586" y="3357562"/>
            <a:ext cx="4411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6584" y="1344226"/>
            <a:ext cx="312777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6 +4=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87883" y="1340768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000108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сл.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1000108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сл.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1000108"/>
            <a:ext cx="5405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053048" y="620688"/>
            <a:ext cx="1416248" cy="22322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2714620"/>
            <a:ext cx="850112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Вычисли числовое выражение.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3214686"/>
            <a:ext cx="857256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 называется это числовое выражение?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643834" y="3214686"/>
            <a:ext cx="1143008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Сумма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85720" y="3714752"/>
            <a:ext cx="8429684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Почему?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14480" y="3714752"/>
            <a:ext cx="7143800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 числовом выражении стоит знак  +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5720" y="4214818"/>
            <a:ext cx="8429684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 называются компоненты при сложении?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7158" y="4714884"/>
            <a:ext cx="8429684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Прочитай числовое выражение 4 способами.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5720" y="5214950"/>
            <a:ext cx="8429684" cy="461665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способ.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Шесть плюс четыре равно десять.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85720" y="5715016"/>
            <a:ext cx="8429684" cy="461665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способ.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  шести прибавить четыре получится десять.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5720" y="6143644"/>
            <a:ext cx="8858280" cy="461665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способ.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1-ое слагаемое-6, 2-ое слагаемое -4, сумма равна 10.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500694" y="357166"/>
            <a:ext cx="3286148" cy="830997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способ.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Сумма 6 и 4 равна 10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643702" y="1285860"/>
            <a:ext cx="2143140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Выучи!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890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214282" y="142852"/>
            <a:ext cx="4709732" cy="639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929190" y="285728"/>
            <a:ext cx="3857652" cy="95410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Открываем учебник на стр. 9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29190" y="1357298"/>
            <a:ext cx="3857652" cy="206210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закрепляем умение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число 4 ,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решая примеры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задачи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54b/00060c42-934b47fb/hello_html_717ab7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50"/>
          <a:stretch/>
        </p:blipFill>
        <p:spPr bwMode="auto">
          <a:xfrm>
            <a:off x="0" y="428604"/>
            <a:ext cx="9144000" cy="6340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28794" y="714356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1285860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192880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43372" y="2071678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71934" y="2214554"/>
            <a:ext cx="23090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1 8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декабря.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00166" y="4143380"/>
            <a:ext cx="7643834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Запиши в тетрадь примеры №4 на стр. 9,и вычисли их.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2066335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Комментируют дети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86050" y="2643182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4612" y="2786058"/>
            <a:ext cx="42929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Домашняя       работа.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28794" y="3429000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728" y="4643446"/>
            <a:ext cx="7715272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Вспомни, если в примере два действия,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сколько должно быть ответов?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28728" y="5429264"/>
            <a:ext cx="7715272" cy="120032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Ответов должно быть два: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один промежуточный(карандашом),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второй ручкой после знака равно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214282" y="142852"/>
            <a:ext cx="4709732" cy="639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4282" y="142852"/>
            <a:ext cx="8572560" cy="523220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Читаем задачу №1 два раза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1315" t="2153" r="30429" b="92248"/>
          <a:stretch>
            <a:fillRect/>
          </a:stretch>
        </p:blipFill>
        <p:spPr bwMode="auto">
          <a:xfrm>
            <a:off x="214282" y="642918"/>
            <a:ext cx="8338895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282" y="1500174"/>
            <a:ext cx="8572560" cy="523220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ком говорится в задаче?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4942" y="1500174"/>
            <a:ext cx="3571900" cy="523220"/>
          </a:xfrm>
          <a:prstGeom prst="rect">
            <a:avLst/>
          </a:prstGeom>
          <a:solidFill>
            <a:srgbClr val="B4DE86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Говорится о хозяйке.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000240"/>
            <a:ext cx="8572560" cy="523220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мы о ней узнали?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2000240"/>
            <a:ext cx="4857784" cy="461665"/>
          </a:xfrm>
          <a:prstGeom prst="rect">
            <a:avLst/>
          </a:prstGeom>
          <a:solidFill>
            <a:srgbClr val="B4DE86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она купила 1 десяток яиц.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571744"/>
            <a:ext cx="8572560" cy="523220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Сколько яиц в 1 десятке?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2643182"/>
            <a:ext cx="4286280" cy="461665"/>
          </a:xfrm>
          <a:prstGeom prst="rect">
            <a:avLst/>
          </a:prstGeom>
          <a:solidFill>
            <a:srgbClr val="B4DE86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1 десятке- 10 яиц.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3071810"/>
            <a:ext cx="8572560" cy="523220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изменилось?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3071810"/>
            <a:ext cx="4857784" cy="461665"/>
          </a:xfrm>
          <a:prstGeom prst="rect">
            <a:avLst/>
          </a:prstGeom>
          <a:solidFill>
            <a:srgbClr val="B4DE86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завтраком съели 4 яйца.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3643314"/>
            <a:ext cx="8572560" cy="523220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надо узнать?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00496" y="3714752"/>
            <a:ext cx="4857784" cy="461665"/>
          </a:xfrm>
          <a:prstGeom prst="rect">
            <a:avLst/>
          </a:prstGeom>
          <a:solidFill>
            <a:srgbClr val="B4DE86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Сколько яиц осталось?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4214818"/>
            <a:ext cx="8572560" cy="523220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главные слова запишем в кратком условии 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4282" y="4786322"/>
            <a:ext cx="4857784" cy="461665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задаче слово яиц </a:t>
            </a:r>
            <a:r>
              <a:rPr lang="ru-RU" sz="2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сокращаем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4282" y="5286388"/>
            <a:ext cx="8643998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Запиши краткое условие задачи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4282" y="5786454"/>
            <a:ext cx="8643998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Сделай схематический рисунок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4282" y="6215082"/>
            <a:ext cx="8643998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3.Запиши решение числовым выражением .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57752" y="5286388"/>
            <a:ext cx="4000528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Поработай карандашом.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72198" y="5786454"/>
            <a:ext cx="278608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Запиши ответ.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214282" y="142852"/>
            <a:ext cx="4709732" cy="639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t="8788" r="27395" b="63282"/>
          <a:stretch>
            <a:fillRect/>
          </a:stretch>
        </p:blipFill>
        <p:spPr bwMode="auto">
          <a:xfrm>
            <a:off x="142844" y="214290"/>
            <a:ext cx="861714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42844" y="4429132"/>
            <a:ext cx="8501122" cy="461665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Прочитай задание №2 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857760"/>
            <a:ext cx="8501122" cy="461665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Где находились пирожки?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857760"/>
            <a:ext cx="4071966" cy="461665"/>
          </a:xfrm>
          <a:prstGeom prst="rect">
            <a:avLst/>
          </a:prstGeom>
          <a:solidFill>
            <a:srgbClr val="B4DE86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доске и в тарелке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357826"/>
            <a:ext cx="8501122" cy="461665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Известно сколько пирожков на доске?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86446" y="5357826"/>
            <a:ext cx="2857520" cy="461665"/>
          </a:xfrm>
          <a:prstGeom prst="rect">
            <a:avLst/>
          </a:prstGeom>
          <a:solidFill>
            <a:srgbClr val="B4DE86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Да, 10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786454"/>
            <a:ext cx="8501122" cy="461665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Известно сколько пирожков в тарелке 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29322" y="5786454"/>
            <a:ext cx="2857520" cy="461665"/>
          </a:xfrm>
          <a:prstGeom prst="rect">
            <a:avLst/>
          </a:prstGeom>
          <a:solidFill>
            <a:srgbClr val="B4DE86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Нет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44" y="6143644"/>
            <a:ext cx="8501122" cy="461665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 что сказано про пирожки в тарелке?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929322" y="3857628"/>
            <a:ext cx="285752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928662" y="214290"/>
            <a:ext cx="5429288" cy="64291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643306" y="1214422"/>
            <a:ext cx="464347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071538" y="1571612"/>
            <a:ext cx="2286016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t="54742" r="28710" b="18446"/>
          <a:stretch>
            <a:fillRect/>
          </a:stretch>
        </p:blipFill>
        <p:spPr bwMode="auto">
          <a:xfrm>
            <a:off x="285720" y="857232"/>
            <a:ext cx="867376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5286380" y="2500306"/>
            <a:ext cx="0" cy="92869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4286248" y="2786058"/>
            <a:ext cx="2214578" cy="57150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2714612" y="3000372"/>
            <a:ext cx="3286148" cy="42862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1802" y="285728"/>
            <a:ext cx="5706819" cy="156966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9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9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9124" y="2786058"/>
            <a:ext cx="4339073" cy="132343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 замечательно </a:t>
            </a:r>
          </a:p>
          <a:p>
            <a:pPr algn="ctr"/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поработали!</a:t>
            </a:r>
            <a:endParaRPr lang="ru-RU" sz="4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5072074"/>
            <a:ext cx="8429684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Сфотографируйте работу </a:t>
            </a:r>
          </a:p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отправьте на проверку.</a:t>
            </a:r>
            <a:endParaRPr lang="ru-RU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2844" y="357166"/>
            <a:ext cx="2928958" cy="2982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501122" cy="120032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Каждый урок мы начинаем </a:t>
            </a: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 минутки чистописания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C:\Users\%D0%90%D0%B4%D0%BC%D0%B8%D0%BD%D0%BA%D0%BE\Desktop\%D0%97%D0%B0%D1%81%D1%82%D0%B0%D0%B2%D0%BA%D0%B8, %D0%B0%D0%BD%D0%B8%D0%BC%D0%B0%D1%88%D0%BA%D0%B8\b_1Cu41aI72IK395M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C:\Users\%D0%90%D0%B4%D0%BC%D0%B8%D0%BD%D0%BA%D0%BE\Desktop\%D0%97%D0%B0%D1%81%D1%82%D0%B0%D0%B2%D0%BA%D0%B8, %D0%B0%D0%BD%D0%B8%D0%BC%D0%B0%D1%88%D0%BA%D0%B8\b_1Cu41aI72IK395M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 descr="C:\Users\Админко\Desktop\Заставки, анимашки\neznai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286380" y="1571612"/>
            <a:ext cx="3429024" cy="341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7158" y="3571876"/>
            <a:ext cx="4786346" cy="286232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Вспоминаем </a:t>
            </a:r>
          </a:p>
          <a:p>
            <a:pPr algn="ctr"/>
            <a:r>
              <a:rPr lang="ru-RU" sz="6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написание</a:t>
            </a:r>
          </a:p>
          <a:p>
            <a:pPr algn="ctr"/>
            <a:r>
              <a:rPr lang="ru-RU" sz="6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цифр…</a:t>
            </a:r>
            <a:endParaRPr lang="ru-RU" sz="6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313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50" y="428625"/>
            <a:ext cx="6643688" cy="6143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47" name="Line 5"/>
          <p:cNvSpPr>
            <a:spLocks noChangeShapeType="1"/>
          </p:cNvSpPr>
          <p:nvPr/>
        </p:nvSpPr>
        <p:spPr bwMode="auto">
          <a:xfrm>
            <a:off x="1500188" y="3500438"/>
            <a:ext cx="6643687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8" name="Line 5"/>
          <p:cNvSpPr>
            <a:spLocks noChangeShapeType="1"/>
          </p:cNvSpPr>
          <p:nvPr/>
        </p:nvSpPr>
        <p:spPr bwMode="auto">
          <a:xfrm>
            <a:off x="4857750" y="357188"/>
            <a:ext cx="0" cy="607218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AutoShape 44"/>
          <p:cNvSpPr>
            <a:spLocks noChangeArrowheads="1"/>
          </p:cNvSpPr>
          <p:nvPr/>
        </p:nvSpPr>
        <p:spPr bwMode="auto">
          <a:xfrm>
            <a:off x="5929313" y="214313"/>
            <a:ext cx="438150" cy="446087"/>
          </a:xfrm>
          <a:prstGeom prst="flowChartConnector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" name="Line 25"/>
          <p:cNvSpPr>
            <a:spLocks noChangeShapeType="1"/>
          </p:cNvSpPr>
          <p:nvPr/>
        </p:nvSpPr>
        <p:spPr bwMode="auto">
          <a:xfrm flipH="1">
            <a:off x="4571999" y="428625"/>
            <a:ext cx="1571625" cy="3786193"/>
          </a:xfrm>
          <a:prstGeom prst="line">
            <a:avLst/>
          </a:prstGeom>
          <a:noFill/>
          <a:ln w="2540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Line 69"/>
          <p:cNvSpPr>
            <a:spLocks noChangeShapeType="1"/>
          </p:cNvSpPr>
          <p:nvPr/>
        </p:nvSpPr>
        <p:spPr bwMode="auto">
          <a:xfrm>
            <a:off x="4500562" y="4143380"/>
            <a:ext cx="2857500" cy="0"/>
          </a:xfrm>
          <a:prstGeom prst="line">
            <a:avLst/>
          </a:prstGeom>
          <a:noFill/>
          <a:ln w="25400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AutoShape 44"/>
          <p:cNvSpPr>
            <a:spLocks noChangeArrowheads="1"/>
          </p:cNvSpPr>
          <p:nvPr/>
        </p:nvSpPr>
        <p:spPr bwMode="auto">
          <a:xfrm>
            <a:off x="7858125" y="1785938"/>
            <a:ext cx="438150" cy="446087"/>
          </a:xfrm>
          <a:prstGeom prst="flowChartConnector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" name="Line 25"/>
          <p:cNvSpPr>
            <a:spLocks noChangeShapeType="1"/>
          </p:cNvSpPr>
          <p:nvPr/>
        </p:nvSpPr>
        <p:spPr bwMode="auto">
          <a:xfrm flipH="1">
            <a:off x="6429375" y="2071688"/>
            <a:ext cx="1571625" cy="4500562"/>
          </a:xfrm>
          <a:prstGeom prst="line">
            <a:avLst/>
          </a:prstGeom>
          <a:noFill/>
          <a:ln w="2540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00188" y="357188"/>
            <a:ext cx="6572250" cy="6143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71" name="Line 5"/>
          <p:cNvSpPr>
            <a:spLocks noChangeShapeType="1"/>
          </p:cNvSpPr>
          <p:nvPr/>
        </p:nvSpPr>
        <p:spPr bwMode="auto">
          <a:xfrm>
            <a:off x="1500188" y="3429000"/>
            <a:ext cx="6643687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" name="Line 5"/>
          <p:cNvSpPr>
            <a:spLocks noChangeShapeType="1"/>
          </p:cNvSpPr>
          <p:nvPr/>
        </p:nvSpPr>
        <p:spPr bwMode="auto">
          <a:xfrm>
            <a:off x="4857750" y="357188"/>
            <a:ext cx="0" cy="607218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8572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Line 18"/>
          <p:cNvSpPr>
            <a:spLocks noChangeShapeType="1"/>
          </p:cNvSpPr>
          <p:nvPr/>
        </p:nvSpPr>
        <p:spPr bwMode="auto">
          <a:xfrm flipH="1">
            <a:off x="5786446" y="428604"/>
            <a:ext cx="1142998" cy="3000396"/>
          </a:xfrm>
          <a:prstGeom prst="line">
            <a:avLst/>
          </a:prstGeom>
          <a:noFill/>
          <a:ln w="2540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" name="Freeform 64"/>
          <p:cNvSpPr>
            <a:spLocks/>
          </p:cNvSpPr>
          <p:nvPr/>
        </p:nvSpPr>
        <p:spPr bwMode="auto">
          <a:xfrm>
            <a:off x="5786446" y="3000372"/>
            <a:ext cx="2171700" cy="677862"/>
          </a:xfrm>
          <a:custGeom>
            <a:avLst/>
            <a:gdLst>
              <a:gd name="T0" fmla="*/ 0 w 744"/>
              <a:gd name="T1" fmla="*/ 2147483647 h 208"/>
              <a:gd name="T2" fmla="*/ 2147483647 w 744"/>
              <a:gd name="T3" fmla="*/ 2147483647 h 208"/>
              <a:gd name="T4" fmla="*/ 2147483647 w 744"/>
              <a:gd name="T5" fmla="*/ 2147483647 h 208"/>
              <a:gd name="T6" fmla="*/ 2147483647 w 744"/>
              <a:gd name="T7" fmla="*/ 2147483647 h 208"/>
              <a:gd name="T8" fmla="*/ 2147483647 w 744"/>
              <a:gd name="T9" fmla="*/ 2147483647 h 208"/>
              <a:gd name="T10" fmla="*/ 2147483647 w 744"/>
              <a:gd name="T11" fmla="*/ 2147483647 h 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4"/>
              <a:gd name="T19" fmla="*/ 0 h 208"/>
              <a:gd name="T20" fmla="*/ 744 w 744"/>
              <a:gd name="T21" fmla="*/ 208 h 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4" h="208">
                <a:moveTo>
                  <a:pt x="0" y="112"/>
                </a:moveTo>
                <a:cubicBezTo>
                  <a:pt x="12" y="96"/>
                  <a:pt x="24" y="80"/>
                  <a:pt x="48" y="64"/>
                </a:cubicBezTo>
                <a:cubicBezTo>
                  <a:pt x="72" y="48"/>
                  <a:pt x="56" y="24"/>
                  <a:pt x="144" y="16"/>
                </a:cubicBezTo>
                <a:cubicBezTo>
                  <a:pt x="232" y="8"/>
                  <a:pt x="480" y="0"/>
                  <a:pt x="576" y="16"/>
                </a:cubicBezTo>
                <a:cubicBezTo>
                  <a:pt x="672" y="32"/>
                  <a:pt x="696" y="80"/>
                  <a:pt x="720" y="112"/>
                </a:cubicBezTo>
                <a:cubicBezTo>
                  <a:pt x="744" y="144"/>
                  <a:pt x="732" y="176"/>
                  <a:pt x="720" y="208"/>
                </a:cubicBezTo>
              </a:path>
            </a:pathLst>
          </a:custGeom>
          <a:noFill/>
          <a:ln w="2540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7929580" y="3500438"/>
            <a:ext cx="5" cy="2286016"/>
          </a:xfrm>
          <a:prstGeom prst="line">
            <a:avLst/>
          </a:prstGeom>
          <a:noFill/>
          <a:ln w="2540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Freeform 35"/>
          <p:cNvSpPr>
            <a:spLocks/>
          </p:cNvSpPr>
          <p:nvPr/>
        </p:nvSpPr>
        <p:spPr bwMode="auto">
          <a:xfrm>
            <a:off x="5357818" y="5286388"/>
            <a:ext cx="2643190" cy="1143008"/>
          </a:xfrm>
          <a:custGeom>
            <a:avLst/>
            <a:gdLst>
              <a:gd name="T0" fmla="*/ 2147483647 w 864"/>
              <a:gd name="T1" fmla="*/ 2147483647 h 344"/>
              <a:gd name="T2" fmla="*/ 2147483647 w 864"/>
              <a:gd name="T3" fmla="*/ 2147483647 h 344"/>
              <a:gd name="T4" fmla="*/ 2147483647 w 864"/>
              <a:gd name="T5" fmla="*/ 2147483647 h 344"/>
              <a:gd name="T6" fmla="*/ 2147483647 w 864"/>
              <a:gd name="T7" fmla="*/ 2147483647 h 344"/>
              <a:gd name="T8" fmla="*/ 2147483647 w 864"/>
              <a:gd name="T9" fmla="*/ 2147483647 h 344"/>
              <a:gd name="T10" fmla="*/ 2147483647 w 864"/>
              <a:gd name="T11" fmla="*/ 2147483647 h 344"/>
              <a:gd name="T12" fmla="*/ 0 w 864"/>
              <a:gd name="T13" fmla="*/ 0 h 3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64"/>
              <a:gd name="T22" fmla="*/ 0 h 344"/>
              <a:gd name="T23" fmla="*/ 864 w 864"/>
              <a:gd name="T24" fmla="*/ 344 h 3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64" h="344">
                <a:moveTo>
                  <a:pt x="864" y="192"/>
                </a:moveTo>
                <a:cubicBezTo>
                  <a:pt x="836" y="228"/>
                  <a:pt x="808" y="264"/>
                  <a:pt x="768" y="288"/>
                </a:cubicBezTo>
                <a:cubicBezTo>
                  <a:pt x="728" y="312"/>
                  <a:pt x="696" y="328"/>
                  <a:pt x="624" y="336"/>
                </a:cubicBezTo>
                <a:cubicBezTo>
                  <a:pt x="552" y="344"/>
                  <a:pt x="416" y="344"/>
                  <a:pt x="336" y="336"/>
                </a:cubicBezTo>
                <a:cubicBezTo>
                  <a:pt x="256" y="328"/>
                  <a:pt x="192" y="320"/>
                  <a:pt x="144" y="288"/>
                </a:cubicBezTo>
                <a:cubicBezTo>
                  <a:pt x="96" y="256"/>
                  <a:pt x="72" y="192"/>
                  <a:pt x="48" y="144"/>
                </a:cubicBezTo>
                <a:cubicBezTo>
                  <a:pt x="24" y="96"/>
                  <a:pt x="12" y="48"/>
                  <a:pt x="0" y="0"/>
                </a:cubicBezTo>
              </a:path>
            </a:pathLst>
          </a:custGeom>
          <a:noFill/>
          <a:ln w="254000">
            <a:solidFill>
              <a:srgbClr val="66FF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Line 27"/>
          <p:cNvSpPr>
            <a:spLocks noChangeShapeType="1"/>
          </p:cNvSpPr>
          <p:nvPr/>
        </p:nvSpPr>
        <p:spPr bwMode="auto">
          <a:xfrm>
            <a:off x="6786578" y="500042"/>
            <a:ext cx="1285860" cy="21"/>
          </a:xfrm>
          <a:prstGeom prst="line">
            <a:avLst/>
          </a:prstGeom>
          <a:noFill/>
          <a:ln w="25400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8" grpId="0" animBg="1"/>
      <p:bldP spid="19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54b/00060c42-934b47fb/hello_html_717ab7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50"/>
          <a:stretch/>
        </p:blipFill>
        <p:spPr bwMode="auto">
          <a:xfrm>
            <a:off x="0" y="428604"/>
            <a:ext cx="9144000" cy="6340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28794" y="714356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1285860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192880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43372" y="2071678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71934" y="2214554"/>
            <a:ext cx="23090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2 0 декабря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0946" y="5072074"/>
            <a:ext cx="7355924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Мы приготовились  к началу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письменной части  домашней  работы.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2066335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Комментируют дети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86050" y="2643182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4612" y="2786058"/>
            <a:ext cx="42929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Домашняя       работа.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28794" y="3429000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2428868"/>
            <a:ext cx="9144000" cy="378565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мы знаем – будем повторять.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забыли будем вспоминать.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математике любая работа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обходится без устного счёта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s://im0-tub-kz.yandex.net/i?id=634101a2429e05b3759445bb9d8b8ed2-l&amp;n=13"/>
          <p:cNvPicPr>
            <a:picLocks noChangeAspect="1" noChangeArrowheads="1"/>
          </p:cNvPicPr>
          <p:nvPr/>
        </p:nvPicPr>
        <p:blipFill>
          <a:blip r:embed="rId2" cstate="print"/>
          <a:srcRect b="77778"/>
          <a:stretch>
            <a:fillRect/>
          </a:stretch>
        </p:blipFill>
        <p:spPr bwMode="auto">
          <a:xfrm>
            <a:off x="0" y="357166"/>
            <a:ext cx="9001125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4630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6656" y="14630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23528" y="91480"/>
            <a:ext cx="1847528" cy="1371600"/>
          </a:xfrm>
          <a:prstGeom prst="triangl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256" y="236609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6656" y="23774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3347864" y="91480"/>
            <a:ext cx="1847528" cy="1371600"/>
          </a:xfrm>
          <a:prstGeom prst="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43340" y="146308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0992" y="147844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43340" y="236609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71628" y="239284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43340" y="332252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60424" y="332252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613889" y="146308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6361906" y="106840"/>
            <a:ext cx="2314550" cy="1356240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562589" y="1446452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604781" y="237752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62589" y="2391252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604781" y="328049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554557" y="329192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720" y="5000636"/>
            <a:ext cx="8572560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Вспомни составы чисел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357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4630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6656" y="14630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23528" y="91480"/>
            <a:ext cx="1847528" cy="1371600"/>
          </a:xfrm>
          <a:prstGeom prst="triangl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256" y="236609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6656" y="23774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866" y="32918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64266" y="32918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9866" y="419489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87136" y="42062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3347864" y="91480"/>
            <a:ext cx="1847528" cy="1371600"/>
          </a:xfrm>
          <a:prstGeom prst="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43340" y="146308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0992" y="147844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43340" y="236609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71628" y="239284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43340" y="332252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60424" y="332252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66592" y="420628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280992" y="420628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613889" y="146308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6361906" y="106840"/>
            <a:ext cx="2314550" cy="1356240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562589" y="1446452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604781" y="237752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62589" y="2391252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604781" y="328049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554557" y="329192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604781" y="421791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554557" y="4220292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629863" y="5171604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578523" y="5171604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343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3649955" cy="62478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4 + 4=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5 + 4=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6 + 4=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2 + 4=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45261" y="0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44354" y="1124744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4354" y="2362865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597" y="3606118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4929198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19688" y="43068"/>
            <a:ext cx="4572000" cy="62478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2 + 4=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4 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6 + 4=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91984" y="-1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97522" y="1270595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14997" y="2462212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32311" y="3620817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32311" y="4798528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14744" y="0"/>
            <a:ext cx="1000132" cy="649408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algn="ctr"/>
            <a:endPara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3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/>
      <p:bldP spid="10" grpId="0"/>
      <p:bldP spid="11" grpId="0"/>
      <p:bldP spid="12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84</TotalTime>
  <Words>569</Words>
  <Application>Microsoft Office PowerPoint</Application>
  <PresentationFormat>Экран (4:3)</PresentationFormat>
  <Paragraphs>214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 Юрьевна</dc:creator>
  <cp:lastModifiedBy>Татьяна Юрьевна</cp:lastModifiedBy>
  <cp:revision>21</cp:revision>
  <dcterms:created xsi:type="dcterms:W3CDTF">2022-01-19T05:29:25Z</dcterms:created>
  <dcterms:modified xsi:type="dcterms:W3CDTF">2022-01-20T04:10:13Z</dcterms:modified>
</cp:coreProperties>
</file>