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8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276" y="-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2240554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914400"/>
            <a:ext cx="7543800" cy="1614488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2531618"/>
            <a:ext cx="6172200" cy="51435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BC75F-227A-4AF3-BB0C-171A6C7AA0A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804E63D-D4BC-476B-BB58-F3E5EC8FCEE1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514351"/>
            <a:ext cx="5791200" cy="26288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BC75F-227A-4AF3-BB0C-171A6C7AA0A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4E63D-D4BC-476B-BB58-F3E5EC8FCE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457201"/>
            <a:ext cx="2133600" cy="3886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514351"/>
            <a:ext cx="5029200" cy="3429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BC75F-227A-4AF3-BB0C-171A6C7AA0A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4E63D-D4BC-476B-BB58-F3E5EC8FCE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BC75F-227A-4AF3-BB0C-171A6C7AA0A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804E63D-D4BC-476B-BB58-F3E5EC8FCEE1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3055873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3200526"/>
            <a:ext cx="3733800" cy="54864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BC75F-227A-4AF3-BB0C-171A6C7AA0A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804E63D-D4BC-476B-BB58-F3E5EC8FCEE1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428750"/>
            <a:ext cx="6035040" cy="1762506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BC75F-227A-4AF3-BB0C-171A6C7AA0A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804E63D-D4BC-476B-BB58-F3E5EC8FCEE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493776"/>
            <a:ext cx="3273552" cy="25717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493777"/>
            <a:ext cx="3273552" cy="25741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496482"/>
            <a:ext cx="3273552" cy="47982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028700"/>
            <a:ext cx="3276600" cy="20574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496482"/>
            <a:ext cx="3273552" cy="47982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028700"/>
            <a:ext cx="3273552" cy="20574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39014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39014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BC75F-227A-4AF3-BB0C-171A6C7AA0A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804E63D-D4BC-476B-BB58-F3E5EC8FCEE1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BC75F-227A-4AF3-BB0C-171A6C7AA0A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804E63D-D4BC-476B-BB58-F3E5EC8FCEE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BC75F-227A-4AF3-BB0C-171A6C7AA0A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804E63D-D4BC-476B-BB58-F3E5EC8FCEE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330941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14351"/>
            <a:ext cx="4343400" cy="257175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514351"/>
            <a:ext cx="2590800" cy="257175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BC75F-227A-4AF3-BB0C-171A6C7AA0A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804E63D-D4BC-476B-BB58-F3E5EC8FCEE1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459582"/>
            <a:ext cx="6705600" cy="1910239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2589785"/>
            <a:ext cx="5029200" cy="540603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2498598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BC75F-227A-4AF3-BB0C-171A6C7AA0A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804E63D-D4BC-476B-BB58-F3E5EC8FCEE1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778831"/>
            <a:ext cx="7240620" cy="428024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418098" y="314349"/>
            <a:ext cx="4153854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87641"/>
            <a:ext cx="6479362" cy="3566068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3657600"/>
            <a:ext cx="7543800" cy="685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514351"/>
            <a:ext cx="6096000" cy="27431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461605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E68BC75F-227A-4AF3-BB0C-171A6C7AA0A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4616054"/>
            <a:ext cx="4572000" cy="27384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4381500"/>
            <a:ext cx="2133600" cy="2286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5804E63D-D4BC-476B-BB58-F3E5EC8FCEE1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4400" dirty="0" smtClean="0"/>
              <a:t>Электрическая цепь. Последовательное и параллельное соединение проводников.</a:t>
            </a:r>
            <a:endParaRPr lang="ru-RU" sz="4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9419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3999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36914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77110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94378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68"/>
            <a:ext cx="9167827" cy="513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7525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2976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9144001" cy="5143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75304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49455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634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03185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93012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5143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101164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22</TotalTime>
  <Words>9</Words>
  <Application>Microsoft Office PowerPoint</Application>
  <PresentationFormat>Экран (16:9)</PresentationFormat>
  <Paragraphs>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Базовая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Света</dc:creator>
  <cp:lastModifiedBy>Лесновы</cp:lastModifiedBy>
  <cp:revision>4</cp:revision>
  <dcterms:created xsi:type="dcterms:W3CDTF">2022-05-12T11:57:18Z</dcterms:created>
  <dcterms:modified xsi:type="dcterms:W3CDTF">2022-05-12T13:20:20Z</dcterms:modified>
</cp:coreProperties>
</file>