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4" r:id="rId10"/>
    <p:sldId id="265" r:id="rId11"/>
    <p:sldId id="272" r:id="rId12"/>
    <p:sldId id="268" r:id="rId13"/>
    <p:sldId id="273" r:id="rId14"/>
    <p:sldId id="269" r:id="rId15"/>
    <p:sldId id="270" r:id="rId16"/>
    <p:sldId id="271" r:id="rId17"/>
    <p:sldId id="274" r:id="rId18"/>
    <p:sldId id="275" r:id="rId19"/>
    <p:sldId id="276" r:id="rId20"/>
    <p:sldId id="26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04664"/>
            <a:ext cx="8458200" cy="9144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solidFill>
                  <a:srgbClr val="00B050"/>
                </a:solidFill>
              </a:rPr>
              <a:t>GOOD MORNING, CHILDREN!</a:t>
            </a:r>
            <a:endParaRPr lang="ru-RU" sz="4400" b="1" dirty="0">
              <a:solidFill>
                <a:srgbClr val="00B05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20613"/>
            <a:ext cx="7014990" cy="5213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9251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6800" cy="8382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А теперь поставь правильную форму глагола </a:t>
            </a:r>
            <a:r>
              <a:rPr lang="en-US" dirty="0" smtClean="0">
                <a:solidFill>
                  <a:srgbClr val="00B050"/>
                </a:solidFill>
              </a:rPr>
              <a:t>“ to be” </a:t>
            </a:r>
            <a:r>
              <a:rPr lang="ru-RU" dirty="0" smtClean="0">
                <a:solidFill>
                  <a:srgbClr val="00B050"/>
                </a:solidFill>
              </a:rPr>
              <a:t>устно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8348690" cy="3666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5679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Прочитай и переведи слова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24694"/>
            <a:ext cx="9144000" cy="4118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3656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68" y="332656"/>
            <a:ext cx="8686800" cy="8382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Подбери название к картинкам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02" y="1628800"/>
            <a:ext cx="9261940" cy="4858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16350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Скажи какая погода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58" y="1124744"/>
            <a:ext cx="2035295" cy="2510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187468"/>
            <a:ext cx="3085331" cy="2447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335" y="1349316"/>
            <a:ext cx="3424238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40" y="4205728"/>
            <a:ext cx="2855648" cy="2630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546" y="3750391"/>
            <a:ext cx="2947789" cy="3107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635240"/>
            <a:ext cx="2861031" cy="3175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24454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Давай повторим время 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Future Simple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1" y="2204864"/>
            <a:ext cx="9046835" cy="4653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15130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3" y="980728"/>
            <a:ext cx="9083934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8736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0258"/>
            <a:ext cx="9128700" cy="5049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61373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7" y="260648"/>
            <a:ext cx="8686800" cy="8382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Устно </a:t>
            </a:r>
            <a:r>
              <a:rPr lang="ru-RU" dirty="0" err="1" smtClean="0">
                <a:solidFill>
                  <a:srgbClr val="002060"/>
                </a:solidFill>
              </a:rPr>
              <a:t>скажи,кто</a:t>
            </a:r>
            <a:r>
              <a:rPr lang="ru-RU" dirty="0" smtClean="0">
                <a:solidFill>
                  <a:srgbClr val="002060"/>
                </a:solidFill>
              </a:rPr>
              <a:t> и что будет делать, используя время </a:t>
            </a:r>
            <a:r>
              <a:rPr lang="en-US" dirty="0" smtClean="0">
                <a:solidFill>
                  <a:srgbClr val="002060"/>
                </a:solidFill>
              </a:rPr>
              <a:t>future simple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98100"/>
            <a:ext cx="8985534" cy="3824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78326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417" y="188640"/>
            <a:ext cx="8686800" cy="838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Подбери перевод к вопросительным словам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6" y="1480941"/>
            <a:ext cx="9305422" cy="5377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03776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Проверь себя!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84784"/>
            <a:ext cx="9120169" cy="538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3906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37" y="0"/>
            <a:ext cx="9120863" cy="838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Давай повторим страны , которые мы выучили в этой теме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8" y="892920"/>
            <a:ext cx="3501444" cy="2908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698" y="923952"/>
            <a:ext cx="3126302" cy="2889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749848"/>
            <a:ext cx="3694409" cy="308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88367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Monday, the sixteenth of may</a:t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>homework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5041" y="1268760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Повтори слова по теме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Повтори время </a:t>
            </a:r>
            <a:r>
              <a:rPr lang="en-US" sz="2800" dirty="0" smtClean="0">
                <a:solidFill>
                  <a:srgbClr val="002060"/>
                </a:solidFill>
              </a:rPr>
              <a:t>future simple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Письменно выполни упражнение. используя конструкцию </a:t>
            </a:r>
            <a:r>
              <a:rPr lang="en-US" sz="2800" dirty="0" smtClean="0">
                <a:solidFill>
                  <a:srgbClr val="002060"/>
                </a:solidFill>
              </a:rPr>
              <a:t>“to be going to”</a:t>
            </a:r>
            <a:r>
              <a:rPr lang="ru-RU" sz="2800" dirty="0" smtClean="0">
                <a:solidFill>
                  <a:srgbClr val="002060"/>
                </a:solidFill>
              </a:rPr>
              <a:t>, запиши предложения. 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0372"/>
            <a:ext cx="7852656" cy="3546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4165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6" y="0"/>
            <a:ext cx="3559824" cy="3358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817" y="0"/>
            <a:ext cx="3645301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499140"/>
            <a:ext cx="3528392" cy="3264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6341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96952"/>
            <a:ext cx="4125271" cy="350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2656"/>
            <a:ext cx="4115518" cy="3570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9250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02824" cy="1054224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Посмотри на картинки и переведи слова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538262"/>
            <a:ext cx="6624736" cy="5319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7216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Давай вспомним конструкцию 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>to be going to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848" y="1988840"/>
            <a:ext cx="9291329" cy="4229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3368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94" y="1340768"/>
            <a:ext cx="9049006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1298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9926"/>
            <a:ext cx="9130063" cy="4471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88513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0856"/>
            <a:ext cx="9058548" cy="46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94559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33</TotalTime>
  <Words>98</Words>
  <Application>Microsoft Office PowerPoint</Application>
  <PresentationFormat>Экран (4:3)</PresentationFormat>
  <Paragraphs>16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Презентация PowerPoint</vt:lpstr>
      <vt:lpstr>Давай повторим страны , которые мы выучили в этой теме</vt:lpstr>
      <vt:lpstr>Презентация PowerPoint</vt:lpstr>
      <vt:lpstr>Презентация PowerPoint</vt:lpstr>
      <vt:lpstr>Посмотри на картинки и переведи слова</vt:lpstr>
      <vt:lpstr>Давай вспомним конструкцию  to be going to </vt:lpstr>
      <vt:lpstr>Презентация PowerPoint</vt:lpstr>
      <vt:lpstr>Презентация PowerPoint</vt:lpstr>
      <vt:lpstr>Презентация PowerPoint</vt:lpstr>
      <vt:lpstr>А теперь поставь правильную форму глагола “ to be” устно</vt:lpstr>
      <vt:lpstr>Прочитай и переведи слова </vt:lpstr>
      <vt:lpstr>Подбери название к картинкам </vt:lpstr>
      <vt:lpstr>Скажи какая погода</vt:lpstr>
      <vt:lpstr>Давай повторим время  Future Simple </vt:lpstr>
      <vt:lpstr>Презентация PowerPoint</vt:lpstr>
      <vt:lpstr>Презентация PowerPoint</vt:lpstr>
      <vt:lpstr>Устно скажи,кто и что будет делать, используя время future simple </vt:lpstr>
      <vt:lpstr>Подбери перевод к вопросительным словам </vt:lpstr>
      <vt:lpstr>Проверь себя!</vt:lpstr>
      <vt:lpstr>Monday, the sixteenth of may homework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RePack by Diakov</cp:lastModifiedBy>
  <cp:revision>5</cp:revision>
  <dcterms:created xsi:type="dcterms:W3CDTF">2022-05-15T13:07:33Z</dcterms:created>
  <dcterms:modified xsi:type="dcterms:W3CDTF">2022-05-15T13:53:28Z</dcterms:modified>
</cp:coreProperties>
</file>