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3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983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98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979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6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627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50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442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41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606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834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074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FAB949-1900-41FF-B45F-8984EBDE563B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8E90113-2A49-475F-B96F-8FBD413498F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2892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696036" y="477672"/>
            <a:ext cx="2210937" cy="1255594"/>
          </a:xfrm>
          <a:prstGeom prst="ellipse">
            <a:avLst/>
          </a:prstGeom>
          <a:solidFill>
            <a:srgbClr val="C83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Учиться</a:t>
            </a:r>
            <a:endParaRPr lang="ru-RU" sz="3200" dirty="0"/>
          </a:p>
        </p:txBody>
      </p:sp>
      <p:sp>
        <p:nvSpPr>
          <p:cNvPr id="5" name="Овал 4"/>
          <p:cNvSpPr/>
          <p:nvPr/>
        </p:nvSpPr>
        <p:spPr>
          <a:xfrm>
            <a:off x="4285398" y="477672"/>
            <a:ext cx="2210937" cy="1255594"/>
          </a:xfrm>
          <a:prstGeom prst="ellipse">
            <a:avLst/>
          </a:prstGeom>
          <a:solidFill>
            <a:srgbClr val="C83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Лениться</a:t>
            </a:r>
          </a:p>
        </p:txBody>
      </p:sp>
      <p:sp>
        <p:nvSpPr>
          <p:cNvPr id="6" name="Овал 5"/>
          <p:cNvSpPr/>
          <p:nvPr/>
        </p:nvSpPr>
        <p:spPr>
          <a:xfrm>
            <a:off x="716509" y="2361063"/>
            <a:ext cx="2210937" cy="1255594"/>
          </a:xfrm>
          <a:prstGeom prst="ellipse">
            <a:avLst/>
          </a:prstGeom>
          <a:solidFill>
            <a:srgbClr val="C83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Слушать</a:t>
            </a:r>
          </a:p>
        </p:txBody>
      </p:sp>
      <p:sp>
        <p:nvSpPr>
          <p:cNvPr id="7" name="Овал 6"/>
          <p:cNvSpPr/>
          <p:nvPr/>
        </p:nvSpPr>
        <p:spPr>
          <a:xfrm>
            <a:off x="4585650" y="2169994"/>
            <a:ext cx="2210937" cy="1255594"/>
          </a:xfrm>
          <a:prstGeom prst="ellipse">
            <a:avLst/>
          </a:prstGeom>
          <a:solidFill>
            <a:srgbClr val="C83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Отвечать</a:t>
            </a:r>
          </a:p>
        </p:txBody>
      </p:sp>
      <p:sp>
        <p:nvSpPr>
          <p:cNvPr id="8" name="Овал 7"/>
          <p:cNvSpPr/>
          <p:nvPr/>
        </p:nvSpPr>
        <p:spPr>
          <a:xfrm>
            <a:off x="7574509" y="477672"/>
            <a:ext cx="2210937" cy="1255594"/>
          </a:xfrm>
          <a:prstGeom prst="ellipse">
            <a:avLst/>
          </a:prstGeom>
          <a:solidFill>
            <a:srgbClr val="C83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Кричать</a:t>
            </a:r>
          </a:p>
        </p:txBody>
      </p:sp>
      <p:sp>
        <p:nvSpPr>
          <p:cNvPr id="10" name="Овал 9"/>
          <p:cNvSpPr/>
          <p:nvPr/>
        </p:nvSpPr>
        <p:spPr>
          <a:xfrm>
            <a:off x="2906973" y="3589362"/>
            <a:ext cx="2210937" cy="1255594"/>
          </a:xfrm>
          <a:prstGeom prst="ellipse">
            <a:avLst/>
          </a:prstGeom>
          <a:solidFill>
            <a:srgbClr val="C83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Отвлекаться</a:t>
            </a:r>
            <a:endParaRPr lang="ru-RU" sz="2400" dirty="0"/>
          </a:p>
        </p:txBody>
      </p:sp>
      <p:sp>
        <p:nvSpPr>
          <p:cNvPr id="13" name="Овал 12"/>
          <p:cNvSpPr/>
          <p:nvPr/>
        </p:nvSpPr>
        <p:spPr>
          <a:xfrm>
            <a:off x="7738282" y="2169994"/>
            <a:ext cx="2210937" cy="1255594"/>
          </a:xfrm>
          <a:prstGeom prst="ellipse">
            <a:avLst/>
          </a:prstGeom>
          <a:solidFill>
            <a:srgbClr val="C83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Мешать</a:t>
            </a:r>
          </a:p>
        </p:txBody>
      </p:sp>
      <p:sp>
        <p:nvSpPr>
          <p:cNvPr id="14" name="Овал 13"/>
          <p:cNvSpPr/>
          <p:nvPr/>
        </p:nvSpPr>
        <p:spPr>
          <a:xfrm>
            <a:off x="6346209" y="3616657"/>
            <a:ext cx="2210937" cy="1255594"/>
          </a:xfrm>
          <a:prstGeom prst="ellipse">
            <a:avLst/>
          </a:prstGeom>
          <a:solidFill>
            <a:srgbClr val="C83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Трудиться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8133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ahnschrift Light Condensed" panose="020B0502040204020203" pitchFamily="34" charset="0"/>
              </a:rPr>
              <a:t>Замена трёхзначного числа суммой разрядных слагаемых.</a:t>
            </a:r>
            <a:endParaRPr lang="ru-RU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27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-114504"/>
            <a:ext cx="10058400" cy="2298147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Какие цели мы поставим на сегодняшний урок?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7973" y="2678919"/>
            <a:ext cx="10058400" cy="2739242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1"/>
                </a:solidFill>
              </a:rPr>
              <a:t>Узнать, как заменить трёхзначное число суммой разрядных слагаемых. </a:t>
            </a:r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Научиться </a:t>
            </a:r>
            <a:r>
              <a:rPr lang="ru-RU" dirty="0">
                <a:solidFill>
                  <a:schemeClr val="tx1"/>
                </a:solidFill>
              </a:rPr>
              <a:t>заменять трёхзначные числа суммой разрядных слагаемых.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86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1124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Проверьте себя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6" t="21691" r="28764" b="8804"/>
          <a:stretch/>
        </p:blipFill>
        <p:spPr>
          <a:xfrm>
            <a:off x="2661313" y="1015256"/>
            <a:ext cx="6300255" cy="529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155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6462" y="144802"/>
            <a:ext cx="10058400" cy="1001609"/>
          </a:xfrm>
        </p:spPr>
        <p:txBody>
          <a:bodyPr>
            <a:normAutofit fontScale="90000"/>
          </a:bodyPr>
          <a:lstStyle/>
          <a:p>
            <a:r>
              <a:rPr lang="ru-RU" dirty="0"/>
              <a:t>Сегодня на уроке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6462" y="1614392"/>
            <a:ext cx="10058400" cy="4445214"/>
          </a:xfr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/>
              <a:t>Я узнал….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/>
              <a:t>Мне было интересно….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/>
              <a:t>Мне было трудно….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/>
              <a:t>Теперь я могу</a:t>
            </a:r>
            <a:r>
              <a:rPr lang="ru-RU" sz="3600" dirty="0" smtClean="0"/>
              <a:t>….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8757192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32</TotalTime>
  <Words>61</Words>
  <Application>Microsoft Office PowerPoint</Application>
  <PresentationFormat>Широкоэкранный</PresentationFormat>
  <Paragraphs>18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Bahnschrift Light Condensed</vt:lpstr>
      <vt:lpstr>Calibri</vt:lpstr>
      <vt:lpstr>Calibri Light</vt:lpstr>
      <vt:lpstr>Wingdings</vt:lpstr>
      <vt:lpstr>Ретро</vt:lpstr>
      <vt:lpstr>Презентация PowerPoint</vt:lpstr>
      <vt:lpstr>Замена трёхзначного числа суммой разрядных слагаемых.</vt:lpstr>
      <vt:lpstr>Какие цели мы поставим на сегодняшний урок?</vt:lpstr>
      <vt:lpstr>Проверьте себя</vt:lpstr>
      <vt:lpstr>Сегодня на уроке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larisa sisoeva</dc:creator>
  <cp:lastModifiedBy>larisa sisoeva</cp:lastModifiedBy>
  <cp:revision>3</cp:revision>
  <dcterms:created xsi:type="dcterms:W3CDTF">2021-05-27T18:00:24Z</dcterms:created>
  <dcterms:modified xsi:type="dcterms:W3CDTF">2021-05-27T18:33:12Z</dcterms:modified>
</cp:coreProperties>
</file>