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31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31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22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84774-9820-4EAE-82D7-D56F6B2787CB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9315E-C4A9-4CB0-BE86-843D2F76CE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25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49315E-C4A9-4CB0-BE86-843D2F76CE2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27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3E568-ED12-49FB-92CB-622064A9D0E2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83C57-E8FC-4881-A57B-E7933D5F0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153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3E568-ED12-49FB-92CB-622064A9D0E2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83C57-E8FC-4881-A57B-E7933D5F0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895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3E568-ED12-49FB-92CB-622064A9D0E2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83C57-E8FC-4881-A57B-E7933D5F0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383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3E568-ED12-49FB-92CB-622064A9D0E2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83C57-E8FC-4881-A57B-E7933D5F0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89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3E568-ED12-49FB-92CB-622064A9D0E2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83C57-E8FC-4881-A57B-E7933D5F0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600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3E568-ED12-49FB-92CB-622064A9D0E2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83C57-E8FC-4881-A57B-E7933D5F0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133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3E568-ED12-49FB-92CB-622064A9D0E2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83C57-E8FC-4881-A57B-E7933D5F0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554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3E568-ED12-49FB-92CB-622064A9D0E2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83C57-E8FC-4881-A57B-E7933D5F0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518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3E568-ED12-49FB-92CB-622064A9D0E2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83C57-E8FC-4881-A57B-E7933D5F0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566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3E568-ED12-49FB-92CB-622064A9D0E2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83C57-E8FC-4881-A57B-E7933D5F0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3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3E568-ED12-49FB-92CB-622064A9D0E2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83C57-E8FC-4881-A57B-E7933D5F0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147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3E568-ED12-49FB-92CB-622064A9D0E2}" type="datetimeFigureOut">
              <a:rPr lang="ru-RU" smtClean="0"/>
              <a:t>вт 17.05.22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83C57-E8FC-4881-A57B-E7933D5F0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226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2936"/>
            <a:ext cx="7772400" cy="147002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ЗЕРНОВЫЕ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ТОВАРЫ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85800" y="620688"/>
            <a:ext cx="7772400" cy="1143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  месяц   год</a:t>
            </a:r>
          </a:p>
        </p:txBody>
      </p:sp>
    </p:spTree>
    <p:extLst>
      <p:ext uri="{BB962C8B-B14F-4D97-AF65-F5344CB8AC3E}">
        <p14:creationId xmlns:p14="http://schemas.microsoft.com/office/powerpoint/2010/main" val="174347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69688" y="583630"/>
            <a:ext cx="3898776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ХЛЕБНЫЕ ЗЛАКИ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58318" y="1439371"/>
            <a:ext cx="10230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www.ecozine.com/sites/default/files/oat_plan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464" y="583630"/>
            <a:ext cx="4363976" cy="334942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11560" y="2074255"/>
            <a:ext cx="28083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Влаголюбивая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требовательная к теплу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Созревает быстро.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8995" y="4215233"/>
            <a:ext cx="52884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овса вырабатывают овсяные крупы, хлопья,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толокно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212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1036851"/>
            <a:ext cx="10230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agfarm.ru/katalog/diabetenergy/images/oves_0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443" y="2276872"/>
            <a:ext cx="3148384" cy="3522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0.cs-ellpic.yandex.net/market_rZcEB5FDBNxLewAUdBCoBQ_600x80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73086"/>
            <a:ext cx="3096344" cy="4869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643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69688" y="583630"/>
            <a:ext cx="3898776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ХЛЕБНЫЕ ЗЛАКИ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75" y="1556792"/>
            <a:ext cx="12578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ПРОСО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upload.wikimedia.org/wikipedia/commons/5/51/Rispenhirse_gr%C3%BCn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97297"/>
            <a:ext cx="4392488" cy="362379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35728" y="2136338"/>
            <a:ext cx="37681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теплолюбивая и засухоустойчивая культура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5761" y="4437112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цвета подраз­деляют на пять видов: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белое, кремовое, красное, желтое и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серое.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Из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проса выраба­тывают крупу — пшено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76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upload.wikimedia.org/wikipedia/commons/9/9a/Japanese_Foxtail_millet_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5135"/>
            <a:ext cx="4338364" cy="3380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images.wisegeek.com/pile-of-sorghum-grain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3456384" cy="2268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zooelf.ru/assets/21100000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118" y="2924944"/>
            <a:ext cx="2376264" cy="345322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499992" y="1298376"/>
            <a:ext cx="12578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ПРОСО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://zooman.ru/typo3temp/GB/35e2fcdd6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8554"/>
            <a:ext cx="2792338" cy="2792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57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2685" y="1101963"/>
            <a:ext cx="816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2618" y="1736812"/>
            <a:ext cx="34379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теплолюбивая культура.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древних времен рис называют сыном солнца и воды.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9171" y="4221088"/>
            <a:ext cx="826130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Зерно риса имеет округлую или удлиненную форму. 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стекловидным или мучнистым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ценным является рис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стекловидный.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fordstat.ru/toys/img/vyazannyy-jilet-na-malchika-12let-27816-smal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48680"/>
            <a:ext cx="4680520" cy="266429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2618" y="404664"/>
            <a:ext cx="3456384" cy="6851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ХЛЕБНЫЕ ЗЛАКИ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36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3504" y="3533580"/>
            <a:ext cx="816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news.bbcimg.co.uk/media/images/52445000/jpg/_52445354_rice_plan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170" y="3933056"/>
            <a:ext cx="4626397" cy="2534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c1.staticflickr.com/3/2214/1813759250_dcac43f038_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60648"/>
            <a:ext cx="4032448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ieatgreen.com/wp-content/uploads/2012/09/1205135_5308722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353836"/>
            <a:ext cx="3456384" cy="1960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barnaul.openrussia.ru/users/268/26878/pics/it_26878_94132.png?24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5313"/>
            <a:ext cx="3233936" cy="34368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326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22618" y="404664"/>
            <a:ext cx="3456384" cy="6851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ХЛЕБНЫЕ ЗЛАКИ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101963"/>
            <a:ext cx="17658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fromthedeskofmardrag.files.wordpress.com/2014/06/sq-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8640"/>
            <a:ext cx="4371336" cy="331236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23521" y="1844824"/>
            <a:ext cx="36173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основных культур современного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земледелия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2618" y="3645024"/>
            <a:ext cx="82258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Благодаря высокой засухоустойчивости и урожайности ку­куруза занимает в мировом производстве зерна второе место после пшеницы. 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кукурузы вырабатывают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крупу, муку, крахмал, спирт, патоку.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536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abalent.com/images/corn-cob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-1"/>
            <a:ext cx="4808739" cy="3318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vbakalee.ru/data/tradeboard/6145/tradeboardeB00xi_im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3096344" cy="4209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gospodarka.ru/wp-content/uploads/2013/12/kukuruznye-zyorna-v-banke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621" y="3318607"/>
            <a:ext cx="4212688" cy="291870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187624" y="1101963"/>
            <a:ext cx="17658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79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2755883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ГРЕЧИШНЫЕ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ГРЕЧИХА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pohudator.ru/wp-content/uploads/2015/05/grechka-1728x800_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309" y="310495"/>
            <a:ext cx="5436369" cy="285612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606875" y="1991301"/>
            <a:ext cx="25445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Считается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исконно русской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культурой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3629" y="3573016"/>
            <a:ext cx="818780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Ядро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гречихи содержит полноценные белки, стойкие при хранении жиры,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 усваиваемые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углеводы — сахар и крахмал.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крупяных культур — это самый питательный и диетический продукт.</a:t>
            </a:r>
          </a:p>
        </p:txBody>
      </p:sp>
    </p:spTree>
    <p:extLst>
      <p:ext uri="{BB962C8B-B14F-4D97-AF65-F5344CB8AC3E}">
        <p14:creationId xmlns:p14="http://schemas.microsoft.com/office/powerpoint/2010/main" val="168435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hudo-nyva.com.ua/wp-content/uploads/2015/07/0.84047777064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4194349" cy="3093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price79.ru/media/uploads/2015/05/07/Fagopyrum_esculentum_seed_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182" y="327077"/>
            <a:ext cx="4176464" cy="3093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bonavita.pl/data/2015/03/kasza-gryczana-waciwoci-wartoci-odywcze-i-dietetyczne-przepisy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61" y="3717032"/>
            <a:ext cx="4032448" cy="26722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477975" y="1021077"/>
            <a:ext cx="1885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ГРЕЧИХА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31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534" y="836712"/>
            <a:ext cx="8229600" cy="490066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03244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0" lvl="4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Ботанические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семейства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зерновых культур:</a:t>
            </a:r>
          </a:p>
          <a:p>
            <a:pPr lvl="7">
              <a:buFont typeface="Wingdings" panose="05000000000000000000" pitchFamily="2" charset="2"/>
              <a:buChar char="ü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хлебные злаки</a:t>
            </a:r>
          </a:p>
          <a:p>
            <a:pPr lvl="7">
              <a:buFont typeface="Wingdings" panose="05000000000000000000" pitchFamily="2" charset="2"/>
              <a:buChar char="ü"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гречишные</a:t>
            </a:r>
          </a:p>
          <a:p>
            <a:pPr lvl="7">
              <a:buFont typeface="Wingdings" panose="05000000000000000000" pitchFamily="2" charset="2"/>
              <a:buChar char="ü"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бобовые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1617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567841"/>
            <a:ext cx="204248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БОБОВЫЕ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ГОРОХ 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1" y="3823737"/>
            <a:ext cx="80648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Мозговые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сорта гороха используют для приготовления овощных консервов (Зеленый горошек). </a:t>
            </a:r>
          </a:p>
        </p:txBody>
      </p:sp>
      <p:pic>
        <p:nvPicPr>
          <p:cNvPr id="4" name="Рисунок 3" descr="http://1.bp.blogspot.com/-opWUE1DO5kE/UeHQT0_HCkI/AAAAAAAAfwA/u0sg974LTTk/s1600/%25D0%2593%25D0%25BE%25D1%2580%25D0%25BE%25D1%258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4664"/>
            <a:ext cx="4248472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55576" y="2007855"/>
            <a:ext cx="29523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Подразделяют на сорта: </a:t>
            </a:r>
          </a:p>
          <a:p>
            <a:pPr algn="ct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гладкосемянные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мозговые. </a:t>
            </a:r>
          </a:p>
        </p:txBody>
      </p:sp>
    </p:spTree>
    <p:extLst>
      <p:ext uri="{BB962C8B-B14F-4D97-AF65-F5344CB8AC3E}">
        <p14:creationId xmlns:p14="http://schemas.microsoft.com/office/powerpoint/2010/main" val="140817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4794" y="1026314"/>
            <a:ext cx="14669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ГОРОХ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myogorod.ru/wp-content/uploads/2014/06/peas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509" y="218797"/>
            <a:ext cx="4536504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dimetros.ru/img/prod/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61997"/>
            <a:ext cx="2009775" cy="301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afanasy29.ru/Foto2/maxi/A0218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13687"/>
            <a:ext cx="2807804" cy="29019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d.miragro.com/fotoinstory/fotoinstory/polza_goroha_goroh_poleznye_svoystv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29" y="2276872"/>
            <a:ext cx="2508870" cy="20791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055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0364" y="3933056"/>
            <a:ext cx="77868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Фасоль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подразделяют на три типа: цветная однотонная, цвет­ная пестрая, белая.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0364" y="1052736"/>
            <a:ext cx="20424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БОБОВЫЕ</a:t>
            </a:r>
          </a:p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ФАСОЛЬ</a:t>
            </a:r>
          </a:p>
        </p:txBody>
      </p:sp>
      <p:pic>
        <p:nvPicPr>
          <p:cNvPr id="4" name="Рисунок 3" descr="http://www.zagotov.ru/photo/goroh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32656"/>
            <a:ext cx="4762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816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rostoudobno.ru/components/com_virtuemart/shop_image/product/0000018774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32091"/>
            <a:ext cx="3317458" cy="3905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proxy11.media.online.ua/uol/r2-86962fcfe1/558b3f2aad08b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1" y="1635191"/>
            <a:ext cx="2977559" cy="2593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zakaz.s-globus.ru/media/Zakaz/Product/2014-12-09/39463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563" y="2952230"/>
            <a:ext cx="2508666" cy="4176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mtdata.ru/u23/photo466E/20386166779-0/original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8887"/>
            <a:ext cx="3986956" cy="283100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2393735" y="1052736"/>
            <a:ext cx="16653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ФАСОЛЬ</a:t>
            </a:r>
          </a:p>
        </p:txBody>
      </p:sp>
    </p:spTree>
    <p:extLst>
      <p:ext uri="{BB962C8B-B14F-4D97-AF65-F5344CB8AC3E}">
        <p14:creationId xmlns:p14="http://schemas.microsoft.com/office/powerpoint/2010/main" val="34237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77072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Сою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 в виде муки, соевого масла, в качестве добавки в кондитерские изделия, соусы и другие продукты питания.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579775"/>
            <a:ext cx="2736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БОБОВЫЕ</a:t>
            </a:r>
          </a:p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548354"/>
            <a:ext cx="2952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ревнейшая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бобовая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://photoflowery.ru/photo/92/9207392a70b508fe0b0fa59f6a372e6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913" y="188640"/>
            <a:ext cx="4236565" cy="37516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084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organicconnectmag.com/wp-content/uploads/2015/03/shutterstock_11021447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2656"/>
            <a:ext cx="3762300" cy="24839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www.диетолог.рф/images/cms/thumbs/a5b0aeaa3fa7d6e58d75710c18673bd7ec6d5f6d/soevye_boby_700_auto_jp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92896"/>
            <a:ext cx="3399313" cy="3430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old.topslim.ru/attaches/product/soy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12976"/>
            <a:ext cx="3574529" cy="331236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997029" y="980728"/>
            <a:ext cx="916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СОЯ</a:t>
            </a:r>
          </a:p>
        </p:txBody>
      </p:sp>
    </p:spTree>
    <p:extLst>
      <p:ext uri="{BB962C8B-B14F-4D97-AF65-F5344CB8AC3E}">
        <p14:creationId xmlns:p14="http://schemas.microsoft.com/office/powerpoint/2010/main" val="281700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288032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БОБОВЫЕ</a:t>
            </a:r>
          </a:p>
          <a:p>
            <a:pPr algn="ctr"/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ЧЕЧЕВИЦА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img4.rajce.idnes.cz/d0410/6/6644/6644004_30abab5b16d44084caf663e317da37be/images/Lens_esculenta_-_cocka_jedla_Fabaceae_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952" y="188640"/>
            <a:ext cx="4321471" cy="2844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600sovetov.ru/wp-content/uploads/2015/06/%D1%87%D0%B5%D1%87%D0%B5%D0%B2%D0%B8%D1%86%D0%B03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590" y="2683580"/>
            <a:ext cx="2743200" cy="35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29697" y="1427292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засухоустойчивая продовольственная и кормовая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зернобобовая культура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033053"/>
            <a:ext cx="56870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Чечевица богата растительным белком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чечевичной муки пекут вегетарианский хлеб и пирожки. Продукт не содержит жиров, что позволяет употреблять его людям, страдающим лишним весом, но в нем есть углеводы, которые дают продолжительное чувство сытости.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84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ro-zdorov.ru/wp-content/uploads/2015/03/4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3888432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culture.oasiscollections.com/wp-content/uploads/2013/12/lentils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4934"/>
            <a:ext cx="3763290" cy="26484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fotoham.ru/img/picture/Oct/19/0084135655ee7322ca40452dbd059666/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79" y="498689"/>
            <a:ext cx="2016224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temp.24veg.ru/upload/iblock/23f/23f882b26637f62fe45ed71993884c3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854" y="3341727"/>
            <a:ext cx="2973710" cy="282357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700248" y="1831521"/>
            <a:ext cx="2236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ЧЕЧЕВИЦА</a:t>
            </a:r>
          </a:p>
        </p:txBody>
      </p:sp>
    </p:spTree>
    <p:extLst>
      <p:ext uri="{BB962C8B-B14F-4D97-AF65-F5344CB8AC3E}">
        <p14:creationId xmlns:p14="http://schemas.microsoft.com/office/powerpoint/2010/main" val="410303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457200" y="983530"/>
            <a:ext cx="8229600" cy="583264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>
              <a:buNone/>
              <a:defRPr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1. Н.С. Казанцева,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учебник  «Товароведение продовольственных товаров»   стр.  60 -71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buFont typeface="Arial" charset="0"/>
              <a:buNone/>
              <a:defRPr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2. Конспект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3. Вопросы для повторения:</a:t>
            </a:r>
          </a:p>
          <a:p>
            <a:pPr lvl="0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зерновые культуры относятся к хлебным злакам?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подразделяют пшеницу по ботаническим признакам?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особенности имеет зерновая культура ячменя?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гречиха считается самым питательным и 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диетическим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продуктом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каких частей состоит зерно?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основные зерновые культуры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198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БОТАНИЧЕСКИЕ СЕМЕЙСТВА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ЗЕРНОВЫХ КУЛЬТУР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132856"/>
            <a:ext cx="79928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ХЛЕБНЫЕ ЗЛАКИ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рожь, пшеница, ячмень, овес, просо, рис,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кукуруза</a:t>
            </a:r>
          </a:p>
          <a:p>
            <a:pPr lvl="0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ГРЕЧИШНЫЕ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гречиха</a:t>
            </a:r>
          </a:p>
          <a:p>
            <a:pPr lvl="0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БОБОВЫЕ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горох, фасоль, чечевица, соя, бобы, чина,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нут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9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" y="364429"/>
            <a:ext cx="4258816" cy="77809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ХЛЕБНЫЕ ЗЛАКИ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7797" y="1176401"/>
            <a:ext cx="19736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www.prez.ru/wp-content/uploads/2015/10/zern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6102"/>
            <a:ext cx="4410372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58895" y="2968390"/>
            <a:ext cx="8389569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срокам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озимая, яровая.</a:t>
            </a: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ботаническим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твердая, мягкая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Твердая пшеница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</a:t>
            </a:r>
            <a:r>
              <a:rPr 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 макаронных изделий, манной крупы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Мягкая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производства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хлеба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8605" y="1693292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Занимает первое место среди хлебных злаков</a:t>
            </a:r>
          </a:p>
        </p:txBody>
      </p:sp>
    </p:spTree>
    <p:extLst>
      <p:ext uri="{BB962C8B-B14F-4D97-AF65-F5344CB8AC3E}">
        <p14:creationId xmlns:p14="http://schemas.microsoft.com/office/powerpoint/2010/main" val="288815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dietpillcomparison.net/wp-content/uploads/2015/06/nhung-loai-thuc-an-thuc-pham-tot-cho-da-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6740"/>
            <a:ext cx="4970358" cy="3921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jarptitsa-dostavka.ru/upload/iblock/79b/79bf06e7b263e1b242034e79cae8b7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397" y="1124744"/>
            <a:ext cx="3490074" cy="342173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84528"/>
            <a:ext cx="5338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77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41176" y="364429"/>
            <a:ext cx="4258816" cy="77809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ХЛЕБНЫЕ ЗЛАКИ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7797" y="1176401"/>
            <a:ext cx="11339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РОЖЬ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positime.ru/wp-content/uploads/2015/06/corn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2656"/>
            <a:ext cx="4554388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42094" y="1658585"/>
            <a:ext cx="37202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 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озимая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культура, на долю яровой</a:t>
            </a:r>
          </a:p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приходится около 2%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посевов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3832" y="3429000"/>
            <a:ext cx="85148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Рожь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для получения ржаной муки, солода, хлеб­ного кваса и спирта (в небольшом количестве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Белки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ржи не способны образовывать клейковину, поэтому ржаной хлеб более плотный и менее пористый, чем пшеничный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9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otvet.imgsmail.ru/download/65583d4f3cabbe8e53cad7f6f2c4bbd1_i-83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48680"/>
            <a:ext cx="3497188" cy="3929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new.zoovostorg.ru/published/publicdata/ZOOVOSTORG/attachments/SC/products_pictures/rog-otbornaya_en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32081"/>
            <a:ext cx="3347864" cy="35955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294606" y="914271"/>
            <a:ext cx="1293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РОЖЬ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41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1176" y="978045"/>
            <a:ext cx="3898776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ХЛЕБНЫЕ ЗЛАКИ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93711" y="2204864"/>
            <a:ext cx="15937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ЯЧМЕНЬ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http://i.hdws.org/f/7d6a/4/df6181e1f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8864"/>
            <a:ext cx="4626396" cy="277808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36348" y="2996952"/>
            <a:ext cx="79928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питательности он превосходит многие злаки.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ячменя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вырабатывают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перловую и ячневую крупу, частично используют для получения муки и солода.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Ячменный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солод применяется в пивоваренном производстве.</a:t>
            </a:r>
          </a:p>
        </p:txBody>
      </p:sp>
    </p:spTree>
    <p:extLst>
      <p:ext uri="{BB962C8B-B14F-4D97-AF65-F5344CB8AC3E}">
        <p14:creationId xmlns:p14="http://schemas.microsoft.com/office/powerpoint/2010/main" val="359598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20688"/>
            <a:ext cx="3052564" cy="1143000"/>
          </a:xfrm>
        </p:spPr>
        <p:txBody>
          <a:bodyPr/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ЯЧМЕНЬ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 descr="http://visitsteamboat.com/wp-content/uploads/2015/09/barleyburlap-e144226188840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5328591" cy="3456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health.kr.ua/images/2/d/zerna-jachmenja_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982" y="836712"/>
            <a:ext cx="3024336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127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</TotalTime>
  <Words>411</Words>
  <Application>Microsoft Office PowerPoint</Application>
  <PresentationFormat>Экран (4:3)</PresentationFormat>
  <Paragraphs>110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Times New Roman</vt:lpstr>
      <vt:lpstr>Wingdings</vt:lpstr>
      <vt:lpstr>Тема Office</vt:lpstr>
      <vt:lpstr>ЗЕРНОВЫЕ ТОВАРЫ</vt:lpstr>
      <vt:lpstr>ПЛАН</vt:lpstr>
      <vt:lpstr>БОТАНИЧЕСКИЕ СЕМЕЙСТВА  ЗЕРНОВЫХ КУЛЬТУР</vt:lpstr>
      <vt:lpstr>ХЛЕБНЫЕ ЗЛАКИ </vt:lpstr>
      <vt:lpstr>ПШЕНИЦА </vt:lpstr>
      <vt:lpstr>ХЛЕБНЫЕ ЗЛАКИ </vt:lpstr>
      <vt:lpstr>Презентация PowerPoint</vt:lpstr>
      <vt:lpstr>Презентация PowerPoint</vt:lpstr>
      <vt:lpstr>ЯЧМЕНЬ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ЗЕРНОМУЧНЫЕ ТОВАРЫ</dc:title>
  <dc:creator>Admin</dc:creator>
  <cp:lastModifiedBy>Пользователь</cp:lastModifiedBy>
  <cp:revision>46</cp:revision>
  <dcterms:created xsi:type="dcterms:W3CDTF">2015-11-30T18:25:39Z</dcterms:created>
  <dcterms:modified xsi:type="dcterms:W3CDTF">2022-05-17T15:13:46Z</dcterms:modified>
</cp:coreProperties>
</file>