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CFDD54-F203-401C-A615-E7779998A83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B38F0AD-7FE3-4C07-9A73-F819F9D6BF0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Теории происхождения человека. Антропогенез. Антропология.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5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Космическая теория происхождения человека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Космическая или Теория внешнего вмешательства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Палеовизита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говорит о том, что появление человечества связано с деятельностью иных цивилизаций, что в древности человек напрямую общался с представителями инопланетного разума. Многие ученые говорят о том, что во вселенной возможно существование планет похожих на Землю.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Одним из родоначальников данной теории принято считать математика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Матеса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Агреста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который в своей статье «Космонавты древности» высказал предположение о том, что нашу планету в прошлом посещали инопланетные цивилизации, потому как многие факты необъяснимы наукой. Например, глубокие знания древних об астрономии (при отсутствии необходимой техники), остатки древних сооружений и конструкций, которые вызвали бы затруднение при строительстве даже с помощью современных технологий (египетские пирамиды) и пр.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14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Данная версия набирает все большую популярность, в свете некоторых археологических и научных открытий современности. Так, на снимках поверхности планеты Марс были обнаружены «сооружения», напоминающие египетские пирамиды. Многие рисунки на стенах храмов, найденные в разных частях света, также подтверждают факты «общения», не говоря о множестве свидетельств наблюдения за НЛО в наши дни.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04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Теории происхождения человека. Антропогенез. Антропология.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Проблема человека — центральная проблема обществознания. Большое значение для понимания сущности человека, путей его развития имеет выяснение вопроса о его происхождении.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Вопросом появления и развития человека как биологического и социокультурного существа занимается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антропология.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Антропология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наука, изучающая происхождение и эволюцию человека, его строение и физиологию, образование рас.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Антропогенез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процесс выделения человека из мира животных.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47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Существует несколько подходов к решению вопроса о происхождении человека.</a:t>
            </a:r>
          </a:p>
          <a:p>
            <a:pPr marL="0" indent="0">
              <a:buNone/>
            </a:pPr>
            <a:endParaRPr lang="ru-RU" dirty="0" smtClean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564904"/>
            <a:ext cx="72008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122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50982627"/>
              </p:ext>
            </p:extLst>
          </p:nvPr>
        </p:nvGraphicFramePr>
        <p:xfrm>
          <a:off x="251520" y="548680"/>
          <a:ext cx="8424936" cy="6120680"/>
        </p:xfrm>
        <a:graphic>
          <a:graphicData uri="http://schemas.openxmlformats.org/drawingml/2006/table">
            <a:tbl>
              <a:tblPr/>
              <a:tblGrid>
                <a:gridCol w="3879908"/>
                <a:gridCol w="4545028"/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теории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Сущность теории происхождения человека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</a:tr>
              <a:tr h="1260139">
                <a:tc>
                  <a:txBody>
                    <a:bodyPr/>
                    <a:lstStyle/>
                    <a:p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Религиозная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теория (божественная, теологическая,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креационистская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творение Бога. Душа — источник человеческого в человеке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0201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Теория космического происхождения человека (палеовизита)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— существо внеземное, пришелец из космоса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0201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Теория эволюции Чарльза Дарвина (материалистическая)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— биологический вид, высшее млекопитающее, имеет естественное, природное происхождение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2123559"/>
            <a:ext cx="36692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Теории происхождения человека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59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Эволюционная теория происхождения человека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Научная, эволюционная (биологическая) или теория естественного отбора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 мнению исследователей, зародилась еще в античности, но общественное признание получила только после публикации трудов английского натуралиста и путешественника Чарльза Роберта Дарвина.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Суть этой теории заключается в том, что человек произошел от некоторой низшей формы гоминид (самое высокоорганизованное семейство человекообразных обезьян).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доказательство правильности своих исследований Ч. Дарвин приводит следующие аргументы: схожее эмбриональное развитие, состав крови, форма костей, одинаковые болезни и т. 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04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Эволюционная теория предполагает, что в результате борьбы за существование наиболее приспособленные особи выживают и участвуют в размножении, то есть происходит естественный отбор, в результате чего возникают новые виды. Наследственная изменчивость является основой образования новых признаков, которые впоследствии закрепляются в строении и функциях организмов.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496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Эволюционная теория была дополнена трудовой теорией происхождения человека. Согласно этой теории определяющим условием становления человека является труд. Трудовая деятельность повлекла за собой формирование новых качеств — развитие мышления, речи и различных форм общения.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639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Религиозная теория происхождения человека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Религиозная (божественная) или теологическая теория - мировоззренческая концепция, согласно которой все на Земле создано Высшим Творцом (Богом). Основной источник этой теории - Ветхий Завет, в котором изложена версия сотворения мира.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 сотворил Бог человека по образу Своему, по образу Божию сотворил его; мужчину и женщину сотворил их».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Ветхий Завет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814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Данная теория является самой ранней и многие исследователи считают, что она не требует никаких доказательств. Схожесть мифов и легенд разных народов, повествующих о сотворении человека, является одним из подтверждений возможной истинности данной версии.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Средневековье господствующим мировоззрением было христианство. Бог рассматривался как центр мироздания, а человек — как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тварное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существо, созданное по образу и подобию Бога. Будучи единством души и тела, человек изначально раздвоен и поэтому сочетает в себе и высокое и низкое. Его тело (плоть) бренно. смертно, а душа — бессмертна.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7765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</TotalTime>
  <Words>526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Теории происхождения человека. Антропогенез. Антропология. </vt:lpstr>
      <vt:lpstr>Теории происхождения человека. Антропогенез. Антропология. </vt:lpstr>
      <vt:lpstr>Презентация PowerPoint</vt:lpstr>
      <vt:lpstr>Презентация PowerPoint</vt:lpstr>
      <vt:lpstr>Эволюционная теория происхождения человека </vt:lpstr>
      <vt:lpstr>Презентация PowerPoint</vt:lpstr>
      <vt:lpstr>Презентация PowerPoint</vt:lpstr>
      <vt:lpstr>Религиозная теория происхождения человека</vt:lpstr>
      <vt:lpstr>Презентация PowerPoint</vt:lpstr>
      <vt:lpstr>Космическая теория происхождения человека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Теории происхождения человека. Антропогенез. Антропология. </dc:title>
  <dc:creator>Баранов</dc:creator>
  <cp:lastModifiedBy>Баранов</cp:lastModifiedBy>
  <cp:revision>2</cp:revision>
  <dcterms:created xsi:type="dcterms:W3CDTF">2022-05-17T14:58:15Z</dcterms:created>
  <dcterms:modified xsi:type="dcterms:W3CDTF">2022-05-17T15:08:20Z</dcterms:modified>
</cp:coreProperties>
</file>