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5"/>
  </p:notes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risa sisoeva" initials="ls" lastIdx="1" clrIdx="0">
    <p:extLst>
      <p:ext uri="{19B8F6BF-5375-455C-9EA6-DF929625EA0E}">
        <p15:presenceInfo xmlns:p15="http://schemas.microsoft.com/office/powerpoint/2012/main" userId="ea0c28ef39de646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autoAdjust="0"/>
    <p:restoredTop sz="94384" autoAdjust="0"/>
  </p:normalViewPr>
  <p:slideViewPr>
    <p:cSldViewPr snapToGrid="0">
      <p:cViewPr varScale="1">
        <p:scale>
          <a:sx n="72" d="100"/>
          <a:sy n="72" d="100"/>
        </p:scale>
        <p:origin x="1032"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6" d="100"/>
          <a:sy n="56" d="100"/>
        </p:scale>
        <p:origin x="285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675DEA-E2DE-4BAE-9323-CA439257152F}" type="datetimeFigureOut">
              <a:rPr lang="ru-RU" smtClean="0"/>
              <a:t>17.05.2022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E94BD0-E28F-4BA6-9213-3D7AF724B9CF}" type="slidenum">
              <a:rPr lang="ru-RU" smtClean="0"/>
              <a:t>‹#›</a:t>
            </a:fld>
            <a:endParaRPr lang="ru-RU"/>
          </a:p>
        </p:txBody>
      </p:sp>
    </p:spTree>
    <p:extLst>
      <p:ext uri="{BB962C8B-B14F-4D97-AF65-F5344CB8AC3E}">
        <p14:creationId xmlns:p14="http://schemas.microsoft.com/office/powerpoint/2010/main" val="16458182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08E94BD0-E28F-4BA6-9213-3D7AF724B9CF}" type="slidenum">
              <a:rPr lang="ru-RU" smtClean="0"/>
              <a:t>1</a:t>
            </a:fld>
            <a:endParaRPr lang="ru-RU"/>
          </a:p>
        </p:txBody>
      </p:sp>
    </p:spTree>
    <p:extLst>
      <p:ext uri="{BB962C8B-B14F-4D97-AF65-F5344CB8AC3E}">
        <p14:creationId xmlns:p14="http://schemas.microsoft.com/office/powerpoint/2010/main" val="29830883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presentation-creation.ru/"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03446" y="2348880"/>
            <a:ext cx="10273141" cy="1728192"/>
          </a:xfrm>
        </p:spPr>
        <p:txBody>
          <a:bodyPr/>
          <a:lstStyle>
            <a:lvl1pPr>
              <a:defRPr b="1">
                <a:solidFill>
                  <a:schemeClr val="accent4">
                    <a:lumMod val="75000"/>
                  </a:schemeClr>
                </a:solidFill>
                <a:effectLst>
                  <a:outerShdw blurRad="38100" dist="38100" dir="2700000" algn="tl">
                    <a:srgbClr val="000000">
                      <a:alpha val="43137"/>
                    </a:srgbClr>
                  </a:outerShdw>
                </a:effectLst>
              </a:defRPr>
            </a:lvl1pPr>
          </a:lstStyle>
          <a:p>
            <a:r>
              <a:rPr lang="ru-RU" smtClean="0"/>
              <a:t>Образец заголовка</a:t>
            </a:r>
            <a:endParaRPr lang="ru-RU" dirty="0"/>
          </a:p>
        </p:txBody>
      </p:sp>
      <p:sp>
        <p:nvSpPr>
          <p:cNvPr id="4" name="Дата 3"/>
          <p:cNvSpPr>
            <a:spLocks noGrp="1"/>
          </p:cNvSpPr>
          <p:nvPr>
            <p:ph type="dt" sz="half" idx="10"/>
          </p:nvPr>
        </p:nvSpPr>
        <p:spPr/>
        <p:txBody>
          <a:bodyPr/>
          <a:lstStyle>
            <a:lvl1pPr>
              <a:defRPr>
                <a:solidFill>
                  <a:schemeClr val="accent4">
                    <a:lumMod val="75000"/>
                  </a:schemeClr>
                </a:solidFill>
              </a:defRPr>
            </a:lvl1pPr>
          </a:lstStyle>
          <a:p>
            <a:fld id="{6382A560-3788-413E-AF2C-3E601E017C39}" type="datetimeFigureOut">
              <a:rPr lang="ru-RU" smtClean="0"/>
              <a:t>17.05.2022</a:t>
            </a:fld>
            <a:endParaRPr lang="ru-RU"/>
          </a:p>
        </p:txBody>
      </p:sp>
      <p:sp>
        <p:nvSpPr>
          <p:cNvPr id="5" name="Нижний колонтитул 4"/>
          <p:cNvSpPr>
            <a:spLocks noGrp="1"/>
          </p:cNvSpPr>
          <p:nvPr>
            <p:ph type="ftr" sz="quarter" idx="11"/>
          </p:nvPr>
        </p:nvSpPr>
        <p:spPr/>
        <p:txBody>
          <a:bodyPr/>
          <a:lstStyle>
            <a:lvl1pPr>
              <a:defRPr>
                <a:solidFill>
                  <a:schemeClr val="accent4">
                    <a:lumMod val="75000"/>
                  </a:schemeClr>
                </a:solidFill>
              </a:defRPr>
            </a:lvl1pPr>
          </a:lstStyle>
          <a:p>
            <a:endParaRPr lang="ru-RU"/>
          </a:p>
        </p:txBody>
      </p:sp>
      <p:sp>
        <p:nvSpPr>
          <p:cNvPr id="6" name="Номер слайда 5"/>
          <p:cNvSpPr>
            <a:spLocks noGrp="1"/>
          </p:cNvSpPr>
          <p:nvPr>
            <p:ph type="sldNum" sz="quarter" idx="12"/>
          </p:nvPr>
        </p:nvSpPr>
        <p:spPr/>
        <p:txBody>
          <a:bodyPr/>
          <a:lstStyle>
            <a:lvl1pPr>
              <a:defRPr>
                <a:solidFill>
                  <a:schemeClr val="accent4">
                    <a:lumMod val="75000"/>
                  </a:schemeClr>
                </a:solidFill>
              </a:defRPr>
            </a:lvl1pPr>
          </a:lstStyle>
          <a:p>
            <a:fld id="{CB5E23FF-5C39-499B-BB5F-113A462DE4AA}" type="slidenum">
              <a:rPr lang="ru-RU" smtClean="0"/>
              <a:t>‹#›</a:t>
            </a:fld>
            <a:endParaRPr lang="ru-RU"/>
          </a:p>
        </p:txBody>
      </p:sp>
    </p:spTree>
    <p:extLst>
      <p:ext uri="{BB962C8B-B14F-4D97-AF65-F5344CB8AC3E}">
        <p14:creationId xmlns:p14="http://schemas.microsoft.com/office/powerpoint/2010/main" val="1816755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4">
                    <a:lumMod val="75000"/>
                  </a:schemeClr>
                </a:solidFill>
              </a:defRPr>
            </a:lvl1p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lvl1pPr>
              <a:defRPr>
                <a:solidFill>
                  <a:schemeClr val="accent4">
                    <a:lumMod val="75000"/>
                  </a:schemeClr>
                </a:solidFill>
              </a:defRPr>
            </a:lvl1pPr>
            <a:lvl2pPr>
              <a:defRPr>
                <a:solidFill>
                  <a:schemeClr val="accent4">
                    <a:lumMod val="75000"/>
                  </a:schemeClr>
                </a:solidFill>
              </a:defRPr>
            </a:lvl2pPr>
            <a:lvl3pPr>
              <a:defRPr>
                <a:solidFill>
                  <a:schemeClr val="accent4">
                    <a:lumMod val="75000"/>
                  </a:schemeClr>
                </a:solidFill>
              </a:defRPr>
            </a:lvl3pPr>
            <a:lvl4pPr>
              <a:defRPr>
                <a:solidFill>
                  <a:schemeClr val="accent4">
                    <a:lumMod val="75000"/>
                  </a:schemeClr>
                </a:solidFill>
              </a:defRPr>
            </a:lvl4pPr>
            <a:lvl5pPr>
              <a:defRPr>
                <a:solidFill>
                  <a:schemeClr val="accent4">
                    <a:lumMod val="75000"/>
                  </a:schemeClr>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solidFill>
                  <a:schemeClr val="accent4">
                    <a:lumMod val="75000"/>
                  </a:schemeClr>
                </a:solidFill>
              </a:defRPr>
            </a:lvl1pPr>
          </a:lstStyle>
          <a:p>
            <a:fld id="{6382A560-3788-413E-AF2C-3E601E017C39}" type="datetimeFigureOut">
              <a:rPr lang="ru-RU" smtClean="0"/>
              <a:t>17.05.2022</a:t>
            </a:fld>
            <a:endParaRPr lang="ru-RU"/>
          </a:p>
        </p:txBody>
      </p:sp>
      <p:sp>
        <p:nvSpPr>
          <p:cNvPr id="5" name="Нижний колонтитул 4"/>
          <p:cNvSpPr>
            <a:spLocks noGrp="1"/>
          </p:cNvSpPr>
          <p:nvPr>
            <p:ph type="ftr" sz="quarter" idx="11"/>
          </p:nvPr>
        </p:nvSpPr>
        <p:spPr/>
        <p:txBody>
          <a:bodyPr/>
          <a:lstStyle>
            <a:lvl1pPr>
              <a:defRPr>
                <a:solidFill>
                  <a:schemeClr val="accent4">
                    <a:lumMod val="75000"/>
                  </a:schemeClr>
                </a:solidFill>
              </a:defRPr>
            </a:lvl1pPr>
          </a:lstStyle>
          <a:p>
            <a:endParaRPr lang="ru-RU"/>
          </a:p>
        </p:txBody>
      </p:sp>
      <p:sp>
        <p:nvSpPr>
          <p:cNvPr id="6" name="Номер слайда 5"/>
          <p:cNvSpPr>
            <a:spLocks noGrp="1"/>
          </p:cNvSpPr>
          <p:nvPr>
            <p:ph type="sldNum" sz="quarter" idx="12"/>
          </p:nvPr>
        </p:nvSpPr>
        <p:spPr/>
        <p:txBody>
          <a:bodyPr/>
          <a:lstStyle>
            <a:lvl1pPr>
              <a:defRPr>
                <a:solidFill>
                  <a:schemeClr val="accent4">
                    <a:lumMod val="75000"/>
                  </a:schemeClr>
                </a:solidFill>
              </a:defRPr>
            </a:lvl1pPr>
          </a:lstStyle>
          <a:p>
            <a:fld id="{CB5E23FF-5C39-499B-BB5F-113A462DE4AA}" type="slidenum">
              <a:rPr lang="ru-RU" smtClean="0"/>
              <a:t>‹#›</a:t>
            </a:fld>
            <a:endParaRPr lang="ru-RU"/>
          </a:p>
        </p:txBody>
      </p:sp>
    </p:spTree>
    <p:extLst>
      <p:ext uri="{BB962C8B-B14F-4D97-AF65-F5344CB8AC3E}">
        <p14:creationId xmlns:p14="http://schemas.microsoft.com/office/powerpoint/2010/main" val="2684542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lvl1pPr>
              <a:defRPr>
                <a:solidFill>
                  <a:schemeClr val="accent4">
                    <a:lumMod val="75000"/>
                  </a:schemeClr>
                </a:solidFill>
              </a:defRPr>
            </a:lvl1p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lvl1pPr>
              <a:defRPr>
                <a:solidFill>
                  <a:schemeClr val="accent4">
                    <a:lumMod val="75000"/>
                  </a:schemeClr>
                </a:solidFill>
              </a:defRPr>
            </a:lvl1pPr>
            <a:lvl2pPr>
              <a:defRPr>
                <a:solidFill>
                  <a:schemeClr val="accent4">
                    <a:lumMod val="75000"/>
                  </a:schemeClr>
                </a:solidFill>
              </a:defRPr>
            </a:lvl2pPr>
            <a:lvl3pPr>
              <a:defRPr>
                <a:solidFill>
                  <a:schemeClr val="accent4">
                    <a:lumMod val="75000"/>
                  </a:schemeClr>
                </a:solidFill>
              </a:defRPr>
            </a:lvl3pPr>
            <a:lvl4pPr>
              <a:defRPr>
                <a:solidFill>
                  <a:schemeClr val="accent4">
                    <a:lumMod val="75000"/>
                  </a:schemeClr>
                </a:solidFill>
              </a:defRPr>
            </a:lvl4pPr>
            <a:lvl5pPr>
              <a:defRPr>
                <a:solidFill>
                  <a:schemeClr val="accent4">
                    <a:lumMod val="75000"/>
                  </a:schemeClr>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solidFill>
                  <a:schemeClr val="accent4">
                    <a:lumMod val="75000"/>
                  </a:schemeClr>
                </a:solidFill>
              </a:defRPr>
            </a:lvl1pPr>
          </a:lstStyle>
          <a:p>
            <a:fld id="{6382A560-3788-413E-AF2C-3E601E017C39}" type="datetimeFigureOut">
              <a:rPr lang="ru-RU" smtClean="0"/>
              <a:t>17.05.2022</a:t>
            </a:fld>
            <a:endParaRPr lang="ru-RU"/>
          </a:p>
        </p:txBody>
      </p:sp>
      <p:sp>
        <p:nvSpPr>
          <p:cNvPr id="5" name="Нижний колонтитул 4"/>
          <p:cNvSpPr>
            <a:spLocks noGrp="1"/>
          </p:cNvSpPr>
          <p:nvPr>
            <p:ph type="ftr" sz="quarter" idx="11"/>
          </p:nvPr>
        </p:nvSpPr>
        <p:spPr/>
        <p:txBody>
          <a:bodyPr/>
          <a:lstStyle>
            <a:lvl1pPr>
              <a:defRPr>
                <a:solidFill>
                  <a:schemeClr val="accent4">
                    <a:lumMod val="75000"/>
                  </a:schemeClr>
                </a:solidFill>
              </a:defRPr>
            </a:lvl1pPr>
          </a:lstStyle>
          <a:p>
            <a:endParaRPr lang="ru-RU"/>
          </a:p>
        </p:txBody>
      </p:sp>
      <p:sp>
        <p:nvSpPr>
          <p:cNvPr id="6" name="Номер слайда 5"/>
          <p:cNvSpPr>
            <a:spLocks noGrp="1"/>
          </p:cNvSpPr>
          <p:nvPr>
            <p:ph type="sldNum" sz="quarter" idx="12"/>
          </p:nvPr>
        </p:nvSpPr>
        <p:spPr/>
        <p:txBody>
          <a:bodyPr/>
          <a:lstStyle>
            <a:lvl1pPr>
              <a:defRPr>
                <a:solidFill>
                  <a:schemeClr val="accent4">
                    <a:lumMod val="75000"/>
                  </a:schemeClr>
                </a:solidFill>
              </a:defRPr>
            </a:lvl1pPr>
          </a:lstStyle>
          <a:p>
            <a:fld id="{CB5E23FF-5C39-499B-BB5F-113A462DE4AA}" type="slidenum">
              <a:rPr lang="ru-RU" smtClean="0"/>
              <a:t>‹#›</a:t>
            </a:fld>
            <a:endParaRPr lang="ru-RU"/>
          </a:p>
        </p:txBody>
      </p:sp>
    </p:spTree>
    <p:extLst>
      <p:ext uri="{BB962C8B-B14F-4D97-AF65-F5344CB8AC3E}">
        <p14:creationId xmlns:p14="http://schemas.microsoft.com/office/powerpoint/2010/main" val="2887411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382A560-3788-413E-AF2C-3E601E017C39}" type="datetimeFigureOut">
              <a:rPr lang="ru-RU" smtClean="0"/>
              <a:t>17.05.2022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B5E23FF-5C39-499B-BB5F-113A462DE4AA}" type="slidenum">
              <a:rPr lang="ru-RU" smtClean="0"/>
              <a:t>‹#›</a:t>
            </a:fld>
            <a:endParaRPr lang="ru-RU"/>
          </a:p>
        </p:txBody>
      </p:sp>
    </p:spTree>
    <p:extLst>
      <p:ext uri="{BB962C8B-B14F-4D97-AF65-F5344CB8AC3E}">
        <p14:creationId xmlns:p14="http://schemas.microsoft.com/office/powerpoint/2010/main" val="669548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sp>
        <p:nvSpPr>
          <p:cNvPr id="13" name="Заголовок 1"/>
          <p:cNvSpPr>
            <a:spLocks noGrp="1"/>
          </p:cNvSpPr>
          <p:nvPr>
            <p:ph type="title"/>
          </p:nvPr>
        </p:nvSpPr>
        <p:spPr>
          <a:xfrm>
            <a:off x="3695733" y="111362"/>
            <a:ext cx="8496267" cy="1152128"/>
          </a:xfrm>
          <a:prstGeom prst="rect">
            <a:avLst/>
          </a:prstGeom>
        </p:spPr>
        <p:txBody>
          <a:bodyPr vert="horz" lIns="91440" tIns="45720" rIns="91440" bIns="45720" rtlCol="0" anchor="ctr">
            <a:normAutofit/>
          </a:bodyPr>
          <a:lstStyle>
            <a:lvl1pPr>
              <a:defRPr>
                <a:solidFill>
                  <a:schemeClr val="accent4">
                    <a:lumMod val="75000"/>
                  </a:schemeClr>
                </a:solidFill>
              </a:defRPr>
            </a:lvl1pPr>
          </a:lstStyle>
          <a:p>
            <a:r>
              <a:rPr lang="ru-RU" smtClean="0"/>
              <a:t>Образец заголовка</a:t>
            </a:r>
            <a:endParaRPr lang="ru-RU" dirty="0"/>
          </a:p>
        </p:txBody>
      </p:sp>
      <p:sp>
        <p:nvSpPr>
          <p:cNvPr id="14" name="Текст 2"/>
          <p:cNvSpPr>
            <a:spLocks noGrp="1"/>
          </p:cNvSpPr>
          <p:nvPr>
            <p:ph idx="1"/>
          </p:nvPr>
        </p:nvSpPr>
        <p:spPr>
          <a:xfrm>
            <a:off x="3695733" y="1556792"/>
            <a:ext cx="8352928" cy="4680520"/>
          </a:xfrm>
          <a:prstGeom prst="rect">
            <a:avLst/>
          </a:prstGeom>
        </p:spPr>
        <p:txBody>
          <a:bodyPr vert="horz" lIns="91440" tIns="45720" rIns="91440" bIns="45720" rtlCol="0">
            <a:normAutofit/>
          </a:bodyPr>
          <a:lstStyle>
            <a:lvl1pPr>
              <a:defRPr>
                <a:solidFill>
                  <a:schemeClr val="accent4">
                    <a:lumMod val="75000"/>
                  </a:schemeClr>
                </a:solidFill>
              </a:defRPr>
            </a:lvl1pPr>
            <a:lvl2pPr>
              <a:defRPr>
                <a:solidFill>
                  <a:schemeClr val="accent4">
                    <a:lumMod val="75000"/>
                  </a:schemeClr>
                </a:solidFill>
              </a:defRPr>
            </a:lvl2pPr>
            <a:lvl3pPr>
              <a:defRPr>
                <a:solidFill>
                  <a:schemeClr val="accent4">
                    <a:lumMod val="75000"/>
                  </a:schemeClr>
                </a:solidFill>
              </a:defRPr>
            </a:lvl3pPr>
            <a:lvl4pPr>
              <a:defRPr>
                <a:solidFill>
                  <a:schemeClr val="accent4">
                    <a:lumMod val="75000"/>
                  </a:schemeClr>
                </a:solidFill>
              </a:defRPr>
            </a:lvl4pPr>
            <a:lvl5pPr>
              <a:defRPr>
                <a:solidFill>
                  <a:schemeClr val="accent4">
                    <a:lumMod val="75000"/>
                  </a:schemeClr>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5"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accent4">
                    <a:lumMod val="75000"/>
                  </a:schemeClr>
                </a:solidFill>
              </a:defRPr>
            </a:lvl1pPr>
          </a:lstStyle>
          <a:p>
            <a:fld id="{6382A560-3788-413E-AF2C-3E601E017C39}" type="datetimeFigureOut">
              <a:rPr lang="ru-RU" smtClean="0"/>
              <a:t>17.05.2022</a:t>
            </a:fld>
            <a:endParaRPr lang="ru-RU"/>
          </a:p>
        </p:txBody>
      </p:sp>
      <p:sp>
        <p:nvSpPr>
          <p:cNvPr id="16"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accent4">
                    <a:lumMod val="75000"/>
                  </a:schemeClr>
                </a:solidFill>
              </a:defRPr>
            </a:lvl1pPr>
          </a:lstStyle>
          <a:p>
            <a:endParaRPr lang="ru-RU"/>
          </a:p>
        </p:txBody>
      </p:sp>
      <p:sp>
        <p:nvSpPr>
          <p:cNvPr id="18"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accent4">
                    <a:lumMod val="75000"/>
                  </a:schemeClr>
                </a:solidFill>
              </a:defRPr>
            </a:lvl1pPr>
          </a:lstStyle>
          <a:p>
            <a:fld id="{CB5E23FF-5C39-499B-BB5F-113A462DE4AA}" type="slidenum">
              <a:rPr lang="ru-RU" smtClean="0"/>
              <a:t>‹#›</a:t>
            </a:fld>
            <a:endParaRPr lang="ru-RU"/>
          </a:p>
        </p:txBody>
      </p:sp>
      <p:pic>
        <p:nvPicPr>
          <p:cNvPr id="19" name="Рисунок 18">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0917" y="45855"/>
            <a:ext cx="1010349" cy="757762"/>
          </a:xfrm>
          <a:prstGeom prst="rect">
            <a:avLst/>
          </a:prstGeom>
        </p:spPr>
      </p:pic>
    </p:spTree>
    <p:extLst>
      <p:ext uri="{BB962C8B-B14F-4D97-AF65-F5344CB8AC3E}">
        <p14:creationId xmlns:p14="http://schemas.microsoft.com/office/powerpoint/2010/main" val="3639180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99723" y="4406901"/>
            <a:ext cx="8256917" cy="1362075"/>
          </a:xfrm>
        </p:spPr>
        <p:txBody>
          <a:bodyPr anchor="t"/>
          <a:lstStyle>
            <a:lvl1pPr algn="l">
              <a:defRPr sz="4000" b="1" cap="all">
                <a:solidFill>
                  <a:schemeClr val="accent4">
                    <a:lumMod val="75000"/>
                  </a:schemeClr>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3599723" y="2906713"/>
            <a:ext cx="8256917" cy="1500187"/>
          </a:xfrm>
        </p:spPr>
        <p:txBody>
          <a:bodyPr anchor="b"/>
          <a:lstStyle>
            <a:lvl1pPr marL="0" indent="0">
              <a:buNone/>
              <a:defRPr sz="2000">
                <a:solidFill>
                  <a:schemeClr val="accent4">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solidFill>
                  <a:schemeClr val="accent4">
                    <a:lumMod val="75000"/>
                  </a:schemeClr>
                </a:solidFill>
              </a:defRPr>
            </a:lvl1pPr>
          </a:lstStyle>
          <a:p>
            <a:fld id="{6382A560-3788-413E-AF2C-3E601E017C39}" type="datetimeFigureOut">
              <a:rPr lang="ru-RU" smtClean="0"/>
              <a:t>17.05.2022</a:t>
            </a:fld>
            <a:endParaRPr lang="ru-RU"/>
          </a:p>
        </p:txBody>
      </p:sp>
      <p:sp>
        <p:nvSpPr>
          <p:cNvPr id="5" name="Нижний колонтитул 4"/>
          <p:cNvSpPr>
            <a:spLocks noGrp="1"/>
          </p:cNvSpPr>
          <p:nvPr>
            <p:ph type="ftr" sz="quarter" idx="11"/>
          </p:nvPr>
        </p:nvSpPr>
        <p:spPr/>
        <p:txBody>
          <a:bodyPr/>
          <a:lstStyle>
            <a:lvl1pPr>
              <a:defRPr>
                <a:solidFill>
                  <a:schemeClr val="accent4">
                    <a:lumMod val="75000"/>
                  </a:schemeClr>
                </a:solidFill>
              </a:defRPr>
            </a:lvl1pPr>
          </a:lstStyle>
          <a:p>
            <a:endParaRPr lang="ru-RU"/>
          </a:p>
        </p:txBody>
      </p:sp>
      <p:sp>
        <p:nvSpPr>
          <p:cNvPr id="6" name="Номер слайда 5"/>
          <p:cNvSpPr>
            <a:spLocks noGrp="1"/>
          </p:cNvSpPr>
          <p:nvPr>
            <p:ph type="sldNum" sz="quarter" idx="12"/>
          </p:nvPr>
        </p:nvSpPr>
        <p:spPr/>
        <p:txBody>
          <a:bodyPr/>
          <a:lstStyle>
            <a:lvl1pPr>
              <a:defRPr>
                <a:solidFill>
                  <a:schemeClr val="accent4">
                    <a:lumMod val="75000"/>
                  </a:schemeClr>
                </a:solidFill>
              </a:defRPr>
            </a:lvl1pPr>
          </a:lstStyle>
          <a:p>
            <a:fld id="{CB5E23FF-5C39-499B-BB5F-113A462DE4AA}" type="slidenum">
              <a:rPr lang="ru-RU" smtClean="0"/>
              <a:t>‹#›</a:t>
            </a:fld>
            <a:endParaRPr lang="ru-RU"/>
          </a:p>
        </p:txBody>
      </p:sp>
    </p:spTree>
    <p:extLst>
      <p:ext uri="{BB962C8B-B14F-4D97-AF65-F5344CB8AC3E}">
        <p14:creationId xmlns:p14="http://schemas.microsoft.com/office/powerpoint/2010/main" val="3605153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4">
                    <a:lumMod val="75000"/>
                  </a:schemeClr>
                </a:solidFill>
              </a:defRPr>
            </a:lvl1pPr>
          </a:lstStyle>
          <a:p>
            <a:r>
              <a:rPr lang="ru-RU" smtClean="0"/>
              <a:t>Образец заголовка</a:t>
            </a:r>
            <a:endParaRPr lang="ru-RU" dirty="0"/>
          </a:p>
        </p:txBody>
      </p:sp>
      <p:sp>
        <p:nvSpPr>
          <p:cNvPr id="3" name="Объект 2"/>
          <p:cNvSpPr>
            <a:spLocks noGrp="1"/>
          </p:cNvSpPr>
          <p:nvPr>
            <p:ph sz="half" idx="1"/>
          </p:nvPr>
        </p:nvSpPr>
        <p:spPr>
          <a:xfrm>
            <a:off x="3407701" y="1999382"/>
            <a:ext cx="4416491" cy="4525963"/>
          </a:xfrm>
        </p:spPr>
        <p:txBody>
          <a:bodyPr/>
          <a:lstStyle>
            <a:lvl1pPr>
              <a:defRPr sz="2800">
                <a:solidFill>
                  <a:schemeClr val="accent4">
                    <a:lumMod val="75000"/>
                  </a:schemeClr>
                </a:solidFill>
              </a:defRPr>
            </a:lvl1pPr>
            <a:lvl2pPr>
              <a:defRPr sz="2400">
                <a:solidFill>
                  <a:schemeClr val="accent4">
                    <a:lumMod val="75000"/>
                  </a:schemeClr>
                </a:solidFill>
              </a:defRPr>
            </a:lvl2pPr>
            <a:lvl3pPr>
              <a:defRPr sz="2000">
                <a:solidFill>
                  <a:schemeClr val="accent4">
                    <a:lumMod val="75000"/>
                  </a:schemeClr>
                </a:solidFill>
              </a:defRPr>
            </a:lvl3pPr>
            <a:lvl4pPr>
              <a:defRPr sz="1800">
                <a:solidFill>
                  <a:schemeClr val="accent4">
                    <a:lumMod val="75000"/>
                  </a:schemeClr>
                </a:solidFill>
              </a:defRPr>
            </a:lvl4pPr>
            <a:lvl5pPr>
              <a:defRPr sz="1800">
                <a:solidFill>
                  <a:schemeClr val="accent4">
                    <a:lumMod val="75000"/>
                  </a:schemeClr>
                </a:solidFill>
              </a:defRPr>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7824192" y="1999382"/>
            <a:ext cx="4416491" cy="4525963"/>
          </a:xfrm>
        </p:spPr>
        <p:txBody>
          <a:bodyPr/>
          <a:lstStyle>
            <a:lvl1pPr>
              <a:defRPr sz="2800">
                <a:solidFill>
                  <a:schemeClr val="accent4">
                    <a:lumMod val="75000"/>
                  </a:schemeClr>
                </a:solidFill>
              </a:defRPr>
            </a:lvl1pPr>
            <a:lvl2pPr>
              <a:defRPr sz="2400">
                <a:solidFill>
                  <a:schemeClr val="accent4">
                    <a:lumMod val="75000"/>
                  </a:schemeClr>
                </a:solidFill>
              </a:defRPr>
            </a:lvl2pPr>
            <a:lvl3pPr>
              <a:defRPr sz="2000">
                <a:solidFill>
                  <a:schemeClr val="accent4">
                    <a:lumMod val="75000"/>
                  </a:schemeClr>
                </a:solidFill>
              </a:defRPr>
            </a:lvl3pPr>
            <a:lvl4pPr>
              <a:defRPr sz="1800">
                <a:solidFill>
                  <a:schemeClr val="accent4">
                    <a:lumMod val="75000"/>
                  </a:schemeClr>
                </a:solidFill>
              </a:defRPr>
            </a:lvl4pPr>
            <a:lvl5pPr>
              <a:defRPr sz="1800">
                <a:solidFill>
                  <a:schemeClr val="accent4">
                    <a:lumMod val="75000"/>
                  </a:schemeClr>
                </a:solidFill>
              </a:defRPr>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4"/>
          <p:cNvSpPr>
            <a:spLocks noGrp="1"/>
          </p:cNvSpPr>
          <p:nvPr>
            <p:ph type="dt" sz="half" idx="10"/>
          </p:nvPr>
        </p:nvSpPr>
        <p:spPr/>
        <p:txBody>
          <a:bodyPr/>
          <a:lstStyle>
            <a:lvl1pPr>
              <a:defRPr>
                <a:solidFill>
                  <a:schemeClr val="accent4">
                    <a:lumMod val="75000"/>
                  </a:schemeClr>
                </a:solidFill>
              </a:defRPr>
            </a:lvl1pPr>
          </a:lstStyle>
          <a:p>
            <a:fld id="{6382A560-3788-413E-AF2C-3E601E017C39}" type="datetimeFigureOut">
              <a:rPr lang="ru-RU" smtClean="0"/>
              <a:t>17.05.2022</a:t>
            </a:fld>
            <a:endParaRPr lang="ru-RU"/>
          </a:p>
        </p:txBody>
      </p:sp>
      <p:sp>
        <p:nvSpPr>
          <p:cNvPr id="6" name="Нижний колонтитул 5"/>
          <p:cNvSpPr>
            <a:spLocks noGrp="1"/>
          </p:cNvSpPr>
          <p:nvPr>
            <p:ph type="ftr" sz="quarter" idx="11"/>
          </p:nvPr>
        </p:nvSpPr>
        <p:spPr/>
        <p:txBody>
          <a:bodyPr/>
          <a:lstStyle>
            <a:lvl1pPr>
              <a:defRPr>
                <a:solidFill>
                  <a:schemeClr val="accent4">
                    <a:lumMod val="75000"/>
                  </a:schemeClr>
                </a:solidFill>
              </a:defRPr>
            </a:lvl1pPr>
          </a:lstStyle>
          <a:p>
            <a:endParaRPr lang="ru-RU"/>
          </a:p>
        </p:txBody>
      </p:sp>
      <p:sp>
        <p:nvSpPr>
          <p:cNvPr id="7" name="Номер слайда 6"/>
          <p:cNvSpPr>
            <a:spLocks noGrp="1"/>
          </p:cNvSpPr>
          <p:nvPr>
            <p:ph type="sldNum" sz="quarter" idx="12"/>
          </p:nvPr>
        </p:nvSpPr>
        <p:spPr>
          <a:xfrm>
            <a:off x="9025632" y="6356351"/>
            <a:ext cx="2844800" cy="365125"/>
          </a:xfrm>
        </p:spPr>
        <p:txBody>
          <a:bodyPr/>
          <a:lstStyle>
            <a:lvl1pPr>
              <a:defRPr>
                <a:solidFill>
                  <a:schemeClr val="accent4">
                    <a:lumMod val="75000"/>
                  </a:schemeClr>
                </a:solidFill>
              </a:defRPr>
            </a:lvl1pPr>
          </a:lstStyle>
          <a:p>
            <a:fld id="{CB5E23FF-5C39-499B-BB5F-113A462DE4AA}" type="slidenum">
              <a:rPr lang="ru-RU" smtClean="0"/>
              <a:t>‹#›</a:t>
            </a:fld>
            <a:endParaRPr lang="ru-RU"/>
          </a:p>
        </p:txBody>
      </p:sp>
    </p:spTree>
    <p:extLst>
      <p:ext uri="{BB962C8B-B14F-4D97-AF65-F5344CB8AC3E}">
        <p14:creationId xmlns:p14="http://schemas.microsoft.com/office/powerpoint/2010/main" val="984071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4">
                    <a:lumMod val="75000"/>
                  </a:schemeClr>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3603195" y="1946821"/>
            <a:ext cx="3932965" cy="639762"/>
          </a:xfrm>
        </p:spPr>
        <p:txBody>
          <a:bodyPr anchor="b"/>
          <a:lstStyle>
            <a:lvl1pPr marL="0" indent="0">
              <a:buNone/>
              <a:defRPr sz="2400" b="1">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3603195" y="2574056"/>
            <a:ext cx="3932965" cy="3951288"/>
          </a:xfrm>
        </p:spPr>
        <p:txBody>
          <a:bodyPr/>
          <a:lstStyle>
            <a:lvl1pPr>
              <a:defRPr sz="2400">
                <a:solidFill>
                  <a:schemeClr val="accent4">
                    <a:lumMod val="75000"/>
                  </a:schemeClr>
                </a:solidFill>
              </a:defRPr>
            </a:lvl1pPr>
            <a:lvl2pPr>
              <a:defRPr sz="2000">
                <a:solidFill>
                  <a:schemeClr val="accent4">
                    <a:lumMod val="75000"/>
                  </a:schemeClr>
                </a:solidFill>
              </a:defRPr>
            </a:lvl2pPr>
            <a:lvl3pPr>
              <a:defRPr sz="1800">
                <a:solidFill>
                  <a:schemeClr val="accent4">
                    <a:lumMod val="75000"/>
                  </a:schemeClr>
                </a:solidFill>
              </a:defRPr>
            </a:lvl3pPr>
            <a:lvl4pPr>
              <a:defRPr sz="1600">
                <a:solidFill>
                  <a:schemeClr val="accent4">
                    <a:lumMod val="75000"/>
                  </a:schemeClr>
                </a:solidFill>
              </a:defRPr>
            </a:lvl4pPr>
            <a:lvl5pPr>
              <a:defRPr sz="1600">
                <a:solidFill>
                  <a:schemeClr val="accent4">
                    <a:lumMod val="75000"/>
                  </a:schemeClr>
                </a:solidFill>
              </a:defRPr>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7647890" y="1925142"/>
            <a:ext cx="3934511" cy="639762"/>
          </a:xfrm>
        </p:spPr>
        <p:txBody>
          <a:bodyPr anchor="b"/>
          <a:lstStyle>
            <a:lvl1pPr marL="0" indent="0">
              <a:buNone/>
              <a:defRPr sz="2400" b="1">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7647890" y="2502048"/>
            <a:ext cx="3934511" cy="3951288"/>
          </a:xfrm>
        </p:spPr>
        <p:txBody>
          <a:bodyPr/>
          <a:lstStyle>
            <a:lvl1pPr>
              <a:defRPr sz="2400">
                <a:solidFill>
                  <a:schemeClr val="accent4">
                    <a:lumMod val="75000"/>
                  </a:schemeClr>
                </a:solidFill>
              </a:defRPr>
            </a:lvl1pPr>
            <a:lvl2pPr>
              <a:defRPr sz="2000">
                <a:solidFill>
                  <a:schemeClr val="accent4">
                    <a:lumMod val="75000"/>
                  </a:schemeClr>
                </a:solidFill>
              </a:defRPr>
            </a:lvl2pPr>
            <a:lvl3pPr>
              <a:defRPr sz="1800">
                <a:solidFill>
                  <a:schemeClr val="accent4">
                    <a:lumMod val="75000"/>
                  </a:schemeClr>
                </a:solidFill>
              </a:defRPr>
            </a:lvl3pPr>
            <a:lvl4pPr>
              <a:defRPr sz="1600">
                <a:solidFill>
                  <a:schemeClr val="accent4">
                    <a:lumMod val="75000"/>
                  </a:schemeClr>
                </a:solidFill>
              </a:defRPr>
            </a:lvl4pPr>
            <a:lvl5pPr>
              <a:defRPr sz="1600">
                <a:solidFill>
                  <a:schemeClr val="accent4">
                    <a:lumMod val="75000"/>
                  </a:schemeClr>
                </a:solidFill>
              </a:defRPr>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6"/>
          <p:cNvSpPr>
            <a:spLocks noGrp="1"/>
          </p:cNvSpPr>
          <p:nvPr>
            <p:ph type="dt" sz="half" idx="10"/>
          </p:nvPr>
        </p:nvSpPr>
        <p:spPr/>
        <p:txBody>
          <a:bodyPr/>
          <a:lstStyle>
            <a:lvl1pPr>
              <a:defRPr>
                <a:solidFill>
                  <a:schemeClr val="accent4">
                    <a:lumMod val="75000"/>
                  </a:schemeClr>
                </a:solidFill>
              </a:defRPr>
            </a:lvl1pPr>
          </a:lstStyle>
          <a:p>
            <a:fld id="{6382A560-3788-413E-AF2C-3E601E017C39}" type="datetimeFigureOut">
              <a:rPr lang="ru-RU" smtClean="0"/>
              <a:t>17.05.2022</a:t>
            </a:fld>
            <a:endParaRPr lang="ru-RU"/>
          </a:p>
        </p:txBody>
      </p:sp>
      <p:sp>
        <p:nvSpPr>
          <p:cNvPr id="8" name="Нижний колонтитул 7"/>
          <p:cNvSpPr>
            <a:spLocks noGrp="1"/>
          </p:cNvSpPr>
          <p:nvPr>
            <p:ph type="ftr" sz="quarter" idx="11"/>
          </p:nvPr>
        </p:nvSpPr>
        <p:spPr/>
        <p:txBody>
          <a:bodyPr/>
          <a:lstStyle>
            <a:lvl1pPr>
              <a:defRPr>
                <a:solidFill>
                  <a:schemeClr val="accent4">
                    <a:lumMod val="75000"/>
                  </a:schemeClr>
                </a:solidFill>
              </a:defRPr>
            </a:lvl1pPr>
          </a:lstStyle>
          <a:p>
            <a:endParaRPr lang="ru-RU"/>
          </a:p>
        </p:txBody>
      </p:sp>
      <p:sp>
        <p:nvSpPr>
          <p:cNvPr id="9" name="Номер слайда 8"/>
          <p:cNvSpPr>
            <a:spLocks noGrp="1"/>
          </p:cNvSpPr>
          <p:nvPr>
            <p:ph type="sldNum" sz="quarter" idx="12"/>
          </p:nvPr>
        </p:nvSpPr>
        <p:spPr/>
        <p:txBody>
          <a:bodyPr/>
          <a:lstStyle>
            <a:lvl1pPr>
              <a:defRPr>
                <a:solidFill>
                  <a:schemeClr val="accent4">
                    <a:lumMod val="75000"/>
                  </a:schemeClr>
                </a:solidFill>
              </a:defRPr>
            </a:lvl1pPr>
          </a:lstStyle>
          <a:p>
            <a:fld id="{CB5E23FF-5C39-499B-BB5F-113A462DE4AA}" type="slidenum">
              <a:rPr lang="ru-RU" smtClean="0"/>
              <a:t>‹#›</a:t>
            </a:fld>
            <a:endParaRPr lang="ru-RU"/>
          </a:p>
        </p:txBody>
      </p:sp>
    </p:spTree>
    <p:extLst>
      <p:ext uri="{BB962C8B-B14F-4D97-AF65-F5344CB8AC3E}">
        <p14:creationId xmlns:p14="http://schemas.microsoft.com/office/powerpoint/2010/main" val="3123999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4">
                    <a:lumMod val="75000"/>
                  </a:schemeClr>
                </a:solidFill>
              </a:defRPr>
            </a:lvl1pPr>
          </a:lstStyle>
          <a:p>
            <a:r>
              <a:rPr lang="ru-RU" smtClean="0"/>
              <a:t>Образец заголовка</a:t>
            </a:r>
            <a:endParaRPr lang="ru-RU" dirty="0"/>
          </a:p>
        </p:txBody>
      </p:sp>
      <p:sp>
        <p:nvSpPr>
          <p:cNvPr id="3" name="Дата 2"/>
          <p:cNvSpPr>
            <a:spLocks noGrp="1"/>
          </p:cNvSpPr>
          <p:nvPr>
            <p:ph type="dt" sz="half" idx="10"/>
          </p:nvPr>
        </p:nvSpPr>
        <p:spPr/>
        <p:txBody>
          <a:bodyPr/>
          <a:lstStyle>
            <a:lvl1pPr>
              <a:defRPr>
                <a:solidFill>
                  <a:schemeClr val="accent4">
                    <a:lumMod val="75000"/>
                  </a:schemeClr>
                </a:solidFill>
              </a:defRPr>
            </a:lvl1pPr>
          </a:lstStyle>
          <a:p>
            <a:fld id="{6382A560-3788-413E-AF2C-3E601E017C39}" type="datetimeFigureOut">
              <a:rPr lang="ru-RU" smtClean="0"/>
              <a:t>17.05.2022</a:t>
            </a:fld>
            <a:endParaRPr lang="ru-RU"/>
          </a:p>
        </p:txBody>
      </p:sp>
      <p:sp>
        <p:nvSpPr>
          <p:cNvPr id="4" name="Нижний колонтитул 3"/>
          <p:cNvSpPr>
            <a:spLocks noGrp="1"/>
          </p:cNvSpPr>
          <p:nvPr>
            <p:ph type="ftr" sz="quarter" idx="11"/>
          </p:nvPr>
        </p:nvSpPr>
        <p:spPr/>
        <p:txBody>
          <a:bodyPr/>
          <a:lstStyle>
            <a:lvl1pPr>
              <a:defRPr>
                <a:solidFill>
                  <a:schemeClr val="accent4">
                    <a:lumMod val="75000"/>
                  </a:schemeClr>
                </a:solidFill>
              </a:defRPr>
            </a:lvl1pPr>
          </a:lstStyle>
          <a:p>
            <a:endParaRPr lang="ru-RU"/>
          </a:p>
        </p:txBody>
      </p:sp>
      <p:sp>
        <p:nvSpPr>
          <p:cNvPr id="5" name="Номер слайда 4"/>
          <p:cNvSpPr>
            <a:spLocks noGrp="1"/>
          </p:cNvSpPr>
          <p:nvPr>
            <p:ph type="sldNum" sz="quarter" idx="12"/>
          </p:nvPr>
        </p:nvSpPr>
        <p:spPr/>
        <p:txBody>
          <a:bodyPr/>
          <a:lstStyle>
            <a:lvl1pPr>
              <a:defRPr>
                <a:solidFill>
                  <a:schemeClr val="accent4">
                    <a:lumMod val="75000"/>
                  </a:schemeClr>
                </a:solidFill>
              </a:defRPr>
            </a:lvl1pPr>
          </a:lstStyle>
          <a:p>
            <a:fld id="{CB5E23FF-5C39-499B-BB5F-113A462DE4AA}" type="slidenum">
              <a:rPr lang="ru-RU" smtClean="0"/>
              <a:t>‹#›</a:t>
            </a:fld>
            <a:endParaRPr lang="ru-RU"/>
          </a:p>
        </p:txBody>
      </p:sp>
    </p:spTree>
    <p:extLst>
      <p:ext uri="{BB962C8B-B14F-4D97-AF65-F5344CB8AC3E}">
        <p14:creationId xmlns:p14="http://schemas.microsoft.com/office/powerpoint/2010/main" val="1258388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accent4">
                    <a:lumMod val="75000"/>
                  </a:schemeClr>
                </a:solidFill>
              </a:defRPr>
            </a:lvl1pPr>
          </a:lstStyle>
          <a:p>
            <a:fld id="{6382A560-3788-413E-AF2C-3E601E017C39}" type="datetimeFigureOut">
              <a:rPr lang="ru-RU" smtClean="0"/>
              <a:t>17.05.2022</a:t>
            </a:fld>
            <a:endParaRPr lang="ru-RU"/>
          </a:p>
        </p:txBody>
      </p:sp>
      <p:sp>
        <p:nvSpPr>
          <p:cNvPr id="3" name="Нижний колонтитул 2"/>
          <p:cNvSpPr>
            <a:spLocks noGrp="1"/>
          </p:cNvSpPr>
          <p:nvPr>
            <p:ph type="ftr" sz="quarter" idx="11"/>
          </p:nvPr>
        </p:nvSpPr>
        <p:spPr/>
        <p:txBody>
          <a:bodyPr/>
          <a:lstStyle>
            <a:lvl1pPr>
              <a:defRPr>
                <a:solidFill>
                  <a:schemeClr val="accent4">
                    <a:lumMod val="75000"/>
                  </a:schemeClr>
                </a:solidFill>
              </a:defRPr>
            </a:lvl1pPr>
          </a:lstStyle>
          <a:p>
            <a:endParaRPr lang="ru-RU"/>
          </a:p>
        </p:txBody>
      </p:sp>
      <p:sp>
        <p:nvSpPr>
          <p:cNvPr id="4" name="Номер слайда 3"/>
          <p:cNvSpPr>
            <a:spLocks noGrp="1"/>
          </p:cNvSpPr>
          <p:nvPr>
            <p:ph type="sldNum" sz="quarter" idx="12"/>
          </p:nvPr>
        </p:nvSpPr>
        <p:spPr/>
        <p:txBody>
          <a:bodyPr/>
          <a:lstStyle>
            <a:lvl1pPr>
              <a:defRPr>
                <a:solidFill>
                  <a:schemeClr val="accent4">
                    <a:lumMod val="75000"/>
                  </a:schemeClr>
                </a:solidFill>
              </a:defRPr>
            </a:lvl1pPr>
          </a:lstStyle>
          <a:p>
            <a:fld id="{CB5E23FF-5C39-499B-BB5F-113A462DE4AA}" type="slidenum">
              <a:rPr lang="ru-RU" smtClean="0"/>
              <a:t>‹#›</a:t>
            </a:fld>
            <a:endParaRPr lang="ru-RU"/>
          </a:p>
        </p:txBody>
      </p:sp>
    </p:spTree>
    <p:extLst>
      <p:ext uri="{BB962C8B-B14F-4D97-AF65-F5344CB8AC3E}">
        <p14:creationId xmlns:p14="http://schemas.microsoft.com/office/powerpoint/2010/main" val="3775826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513622"/>
            <a:ext cx="4011084" cy="921478"/>
          </a:xfrm>
        </p:spPr>
        <p:txBody>
          <a:bodyPr anchor="b"/>
          <a:lstStyle>
            <a:lvl1pPr algn="l">
              <a:defRPr sz="2000" b="1">
                <a:solidFill>
                  <a:schemeClr val="accent4">
                    <a:lumMod val="75000"/>
                  </a:schemeClr>
                </a:solidFill>
              </a:defRPr>
            </a:lvl1pPr>
          </a:lstStyle>
          <a:p>
            <a:r>
              <a:rPr lang="ru-RU" smtClean="0"/>
              <a:t>Образец заголовка</a:t>
            </a:r>
            <a:endParaRPr lang="ru-RU" dirty="0"/>
          </a:p>
        </p:txBody>
      </p:sp>
      <p:sp>
        <p:nvSpPr>
          <p:cNvPr id="3" name="Объект 2"/>
          <p:cNvSpPr>
            <a:spLocks noGrp="1"/>
          </p:cNvSpPr>
          <p:nvPr>
            <p:ph idx="1"/>
          </p:nvPr>
        </p:nvSpPr>
        <p:spPr>
          <a:xfrm>
            <a:off x="4751851" y="1916833"/>
            <a:ext cx="6815667" cy="4353347"/>
          </a:xfrm>
        </p:spPr>
        <p:txBody>
          <a:bodyPr/>
          <a:lstStyle>
            <a:lvl1pPr>
              <a:defRPr sz="3200">
                <a:solidFill>
                  <a:schemeClr val="accent4">
                    <a:lumMod val="75000"/>
                  </a:schemeClr>
                </a:solidFill>
              </a:defRPr>
            </a:lvl1pPr>
            <a:lvl2pPr>
              <a:defRPr sz="2800">
                <a:solidFill>
                  <a:schemeClr val="accent4">
                    <a:lumMod val="75000"/>
                  </a:schemeClr>
                </a:solidFill>
              </a:defRPr>
            </a:lvl2pPr>
            <a:lvl3pPr>
              <a:defRPr sz="2400">
                <a:solidFill>
                  <a:schemeClr val="accent4">
                    <a:lumMod val="75000"/>
                  </a:schemeClr>
                </a:solidFill>
              </a:defRPr>
            </a:lvl3pPr>
            <a:lvl4pPr>
              <a:defRPr sz="2000">
                <a:solidFill>
                  <a:schemeClr val="accent4">
                    <a:lumMod val="75000"/>
                  </a:schemeClr>
                </a:solidFill>
              </a:defRPr>
            </a:lvl4pPr>
            <a:lvl5pPr>
              <a:defRPr sz="2000">
                <a:solidFill>
                  <a:schemeClr val="accent4">
                    <a:lumMod val="75000"/>
                  </a:schemeClr>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solidFill>
                  <a:schemeClr val="accent4">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solidFill>
                  <a:schemeClr val="accent4">
                    <a:lumMod val="75000"/>
                  </a:schemeClr>
                </a:solidFill>
              </a:defRPr>
            </a:lvl1pPr>
          </a:lstStyle>
          <a:p>
            <a:fld id="{6382A560-3788-413E-AF2C-3E601E017C39}" type="datetimeFigureOut">
              <a:rPr lang="ru-RU" smtClean="0"/>
              <a:t>17.05.2022</a:t>
            </a:fld>
            <a:endParaRPr lang="ru-RU"/>
          </a:p>
        </p:txBody>
      </p:sp>
      <p:sp>
        <p:nvSpPr>
          <p:cNvPr id="6" name="Нижний колонтитул 5"/>
          <p:cNvSpPr>
            <a:spLocks noGrp="1"/>
          </p:cNvSpPr>
          <p:nvPr>
            <p:ph type="ftr" sz="quarter" idx="11"/>
          </p:nvPr>
        </p:nvSpPr>
        <p:spPr/>
        <p:txBody>
          <a:bodyPr/>
          <a:lstStyle>
            <a:lvl1pPr>
              <a:defRPr>
                <a:solidFill>
                  <a:schemeClr val="accent4">
                    <a:lumMod val="75000"/>
                  </a:schemeClr>
                </a:solidFill>
              </a:defRPr>
            </a:lvl1pPr>
          </a:lstStyle>
          <a:p>
            <a:endParaRPr lang="ru-RU"/>
          </a:p>
        </p:txBody>
      </p:sp>
      <p:sp>
        <p:nvSpPr>
          <p:cNvPr id="7" name="Номер слайда 6"/>
          <p:cNvSpPr>
            <a:spLocks noGrp="1"/>
          </p:cNvSpPr>
          <p:nvPr>
            <p:ph type="sldNum" sz="quarter" idx="12"/>
          </p:nvPr>
        </p:nvSpPr>
        <p:spPr/>
        <p:txBody>
          <a:bodyPr/>
          <a:lstStyle>
            <a:lvl1pPr>
              <a:defRPr>
                <a:solidFill>
                  <a:schemeClr val="accent4">
                    <a:lumMod val="75000"/>
                  </a:schemeClr>
                </a:solidFill>
              </a:defRPr>
            </a:lvl1pPr>
          </a:lstStyle>
          <a:p>
            <a:fld id="{CB5E23FF-5C39-499B-BB5F-113A462DE4AA}" type="slidenum">
              <a:rPr lang="ru-RU" smtClean="0"/>
              <a:t>‹#›</a:t>
            </a:fld>
            <a:endParaRPr lang="ru-RU"/>
          </a:p>
        </p:txBody>
      </p:sp>
    </p:spTree>
    <p:extLst>
      <p:ext uri="{BB962C8B-B14F-4D97-AF65-F5344CB8AC3E}">
        <p14:creationId xmlns:p14="http://schemas.microsoft.com/office/powerpoint/2010/main" val="2805159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91744" y="4800600"/>
            <a:ext cx="7315200" cy="566738"/>
          </a:xfrm>
        </p:spPr>
        <p:txBody>
          <a:bodyPr anchor="b"/>
          <a:lstStyle>
            <a:lvl1pPr algn="l">
              <a:defRPr sz="2000" b="1">
                <a:solidFill>
                  <a:schemeClr val="accent4">
                    <a:lumMod val="75000"/>
                  </a:schemeClr>
                </a:solidFill>
              </a:defRPr>
            </a:lvl1pPr>
          </a:lstStyle>
          <a:p>
            <a:r>
              <a:rPr lang="ru-RU" smtClean="0"/>
              <a:t>Образец заголовка</a:t>
            </a:r>
            <a:endParaRPr lang="ru-RU" dirty="0"/>
          </a:p>
        </p:txBody>
      </p:sp>
      <p:sp>
        <p:nvSpPr>
          <p:cNvPr id="3" name="Рисунок 2"/>
          <p:cNvSpPr>
            <a:spLocks noGrp="1"/>
          </p:cNvSpPr>
          <p:nvPr>
            <p:ph type="pic" idx="1"/>
          </p:nvPr>
        </p:nvSpPr>
        <p:spPr>
          <a:xfrm>
            <a:off x="3791744" y="612775"/>
            <a:ext cx="7315200" cy="4114800"/>
          </a:xfrm>
        </p:spPr>
        <p:txBody>
          <a:bodyPr/>
          <a:lstStyle>
            <a:lvl1pPr marL="0" indent="0">
              <a:buNone/>
              <a:defRPr sz="3200">
                <a:solidFill>
                  <a:schemeClr val="accent4">
                    <a:lumMod val="7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dirty="0"/>
          </a:p>
        </p:txBody>
      </p:sp>
      <p:sp>
        <p:nvSpPr>
          <p:cNvPr id="4" name="Текст 3"/>
          <p:cNvSpPr>
            <a:spLocks noGrp="1"/>
          </p:cNvSpPr>
          <p:nvPr>
            <p:ph type="body" sz="half" idx="2"/>
          </p:nvPr>
        </p:nvSpPr>
        <p:spPr>
          <a:xfrm>
            <a:off x="3791744" y="5367338"/>
            <a:ext cx="7315200" cy="804862"/>
          </a:xfrm>
        </p:spPr>
        <p:txBody>
          <a:bodyPr/>
          <a:lstStyle>
            <a:lvl1pPr marL="0" indent="0">
              <a:buNone/>
              <a:defRPr sz="1400">
                <a:solidFill>
                  <a:schemeClr val="accent4">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solidFill>
                  <a:schemeClr val="accent4">
                    <a:lumMod val="75000"/>
                  </a:schemeClr>
                </a:solidFill>
              </a:defRPr>
            </a:lvl1pPr>
          </a:lstStyle>
          <a:p>
            <a:fld id="{6382A560-3788-413E-AF2C-3E601E017C39}" type="datetimeFigureOut">
              <a:rPr lang="ru-RU" smtClean="0"/>
              <a:t>17.05.2022</a:t>
            </a:fld>
            <a:endParaRPr lang="ru-RU"/>
          </a:p>
        </p:txBody>
      </p:sp>
      <p:sp>
        <p:nvSpPr>
          <p:cNvPr id="6" name="Нижний колонтитул 5"/>
          <p:cNvSpPr>
            <a:spLocks noGrp="1"/>
          </p:cNvSpPr>
          <p:nvPr>
            <p:ph type="ftr" sz="quarter" idx="11"/>
          </p:nvPr>
        </p:nvSpPr>
        <p:spPr/>
        <p:txBody>
          <a:bodyPr/>
          <a:lstStyle>
            <a:lvl1pPr>
              <a:defRPr>
                <a:solidFill>
                  <a:schemeClr val="accent4">
                    <a:lumMod val="75000"/>
                  </a:schemeClr>
                </a:solidFill>
              </a:defRPr>
            </a:lvl1pPr>
          </a:lstStyle>
          <a:p>
            <a:endParaRPr lang="ru-RU"/>
          </a:p>
        </p:txBody>
      </p:sp>
      <p:sp>
        <p:nvSpPr>
          <p:cNvPr id="7" name="Номер слайда 6"/>
          <p:cNvSpPr>
            <a:spLocks noGrp="1"/>
          </p:cNvSpPr>
          <p:nvPr>
            <p:ph type="sldNum" sz="quarter" idx="12"/>
          </p:nvPr>
        </p:nvSpPr>
        <p:spPr/>
        <p:txBody>
          <a:bodyPr/>
          <a:lstStyle>
            <a:lvl1pPr>
              <a:defRPr>
                <a:solidFill>
                  <a:schemeClr val="accent4">
                    <a:lumMod val="75000"/>
                  </a:schemeClr>
                </a:solidFill>
              </a:defRPr>
            </a:lvl1pPr>
          </a:lstStyle>
          <a:p>
            <a:fld id="{CB5E23FF-5C39-499B-BB5F-113A462DE4AA}" type="slidenum">
              <a:rPr lang="ru-RU" smtClean="0"/>
              <a:t>‹#›</a:t>
            </a:fld>
            <a:endParaRPr lang="ru-RU"/>
          </a:p>
        </p:txBody>
      </p:sp>
    </p:spTree>
    <p:extLst>
      <p:ext uri="{BB962C8B-B14F-4D97-AF65-F5344CB8AC3E}">
        <p14:creationId xmlns:p14="http://schemas.microsoft.com/office/powerpoint/2010/main" val="364349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s://presentation-creation.ru/"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95733" y="111362"/>
            <a:ext cx="8496267" cy="1152128"/>
          </a:xfrm>
          <a:prstGeom prst="rect">
            <a:avLst/>
          </a:prstGeom>
        </p:spPr>
        <p:txBody>
          <a:bodyPr vert="horz" lIns="91440" tIns="45720" rIns="91440" bIns="45720" rtlCol="0" anchor="ctr">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3695733" y="1556792"/>
            <a:ext cx="8352928" cy="4680520"/>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accent4">
                    <a:lumMod val="75000"/>
                  </a:schemeClr>
                </a:solidFill>
              </a:defRPr>
            </a:lvl1pPr>
          </a:lstStyle>
          <a:p>
            <a:fld id="{6382A560-3788-413E-AF2C-3E601E017C39}" type="datetimeFigureOut">
              <a:rPr lang="ru-RU" smtClean="0"/>
              <a:t>17.05.2022</a:t>
            </a:fld>
            <a:endParaRPr lang="ru-RU"/>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accent4">
                    <a:lumMod val="75000"/>
                  </a:schemeClr>
                </a:solidFill>
              </a:defRPr>
            </a:lvl1pPr>
          </a:lstStyle>
          <a:p>
            <a:endParaRPr lang="ru-RU"/>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accent4">
                    <a:lumMod val="75000"/>
                  </a:schemeClr>
                </a:solidFill>
              </a:defRPr>
            </a:lvl1pPr>
          </a:lstStyle>
          <a:p>
            <a:fld id="{CB5E23FF-5C39-499B-BB5F-113A462DE4AA}" type="slidenum">
              <a:rPr lang="ru-RU" smtClean="0"/>
              <a:t>‹#›</a:t>
            </a:fld>
            <a:endParaRPr lang="ru-RU"/>
          </a:p>
        </p:txBody>
      </p:sp>
      <p:pic>
        <p:nvPicPr>
          <p:cNvPr id="7" name="Рисунок 6">
            <a:hlinkClick r:id="rId15"/>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160917" y="45855"/>
            <a:ext cx="1010349" cy="757762"/>
          </a:xfrm>
          <a:prstGeom prst="rect">
            <a:avLst/>
          </a:prstGeom>
        </p:spPr>
      </p:pic>
    </p:spTree>
    <p:extLst>
      <p:ext uri="{BB962C8B-B14F-4D97-AF65-F5344CB8AC3E}">
        <p14:creationId xmlns:p14="http://schemas.microsoft.com/office/powerpoint/2010/main" val="123717701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accent4">
              <a:lumMod val="75000"/>
            </a:schemeClr>
          </a:solidFill>
          <a:effectLst>
            <a:outerShdw blurRad="38100" dist="38100" dir="2700000" algn="tl">
              <a:srgbClr val="000000">
                <a:alpha val="43137"/>
              </a:srgbClr>
            </a:outerShdw>
          </a:effectLst>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accent4">
              <a:lumMod val="7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4">
              <a:lumMod val="7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accent4">
              <a:lumMod val="7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accent4">
              <a:lumMod val="7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accent4">
              <a:lumMod val="7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57787" y="2062278"/>
            <a:ext cx="10273141" cy="1728192"/>
          </a:xfrm>
        </p:spPr>
        <p:txBody>
          <a:bodyPr>
            <a:noAutofit/>
          </a:bodyPr>
          <a:lstStyle/>
          <a:p>
            <a:r>
              <a:rPr lang="ru-RU" sz="5400" b="0" dirty="0">
                <a:latin typeface="Times New Roman" panose="02020603050405020304" pitchFamily="18" charset="0"/>
                <a:cs typeface="Times New Roman" panose="02020603050405020304" pitchFamily="18" charset="0"/>
              </a:rPr>
              <a:t>Лучшие хитрости маскировки животных</a:t>
            </a:r>
          </a:p>
        </p:txBody>
      </p:sp>
    </p:spTree>
    <p:extLst>
      <p:ext uri="{BB962C8B-B14F-4D97-AF65-F5344CB8AC3E}">
        <p14:creationId xmlns:p14="http://schemas.microsoft.com/office/powerpoint/2010/main" val="276533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497537" y="163772"/>
            <a:ext cx="10363200" cy="821354"/>
          </a:xfrm>
        </p:spPr>
        <p:txBody>
          <a:bodyPr>
            <a:normAutofit fontScale="90000"/>
          </a:bodyPr>
          <a:lstStyle/>
          <a:p>
            <a:r>
              <a:rPr lang="ru-RU" dirty="0">
                <a:latin typeface="Times New Roman" panose="02020603050405020304" pitchFamily="18" charset="0"/>
                <a:cs typeface="Times New Roman" panose="02020603050405020304" pitchFamily="18" charset="0"/>
              </a:rPr>
              <a:t>Интересные окрасы животных</a:t>
            </a:r>
            <a:endParaRPr lang="ru-RU" dirty="0"/>
          </a:p>
        </p:txBody>
      </p:sp>
      <p:sp>
        <p:nvSpPr>
          <p:cNvPr id="3" name="Подзаголовок 2"/>
          <p:cNvSpPr>
            <a:spLocks noGrp="1"/>
          </p:cNvSpPr>
          <p:nvPr>
            <p:ph type="subTitle" idx="1"/>
          </p:nvPr>
        </p:nvSpPr>
        <p:spPr>
          <a:xfrm>
            <a:off x="3048000" y="1104497"/>
            <a:ext cx="9144000" cy="1655762"/>
          </a:xfrm>
        </p:spPr>
        <p:txBody>
          <a:bodyPr>
            <a:normAutofit fontScale="92500" lnSpcReduction="20000"/>
          </a:bodyPr>
          <a:lstStyle/>
          <a:p>
            <a:pPr fontAlgn="base"/>
            <a:r>
              <a:rPr lang="ru-RU" b="1" dirty="0" smtClean="0">
                <a:solidFill>
                  <a:schemeClr val="accent4">
                    <a:lumMod val="50000"/>
                  </a:schemeClr>
                </a:solidFill>
                <a:latin typeface="Times New Roman" panose="02020603050405020304" pitchFamily="18" charset="0"/>
                <a:cs typeface="Times New Roman" panose="02020603050405020304" pitchFamily="18" charset="0"/>
              </a:rPr>
              <a:t>Гепард</a:t>
            </a:r>
          </a:p>
          <a:p>
            <a:pPr fontAlgn="base"/>
            <a:r>
              <a:rPr lang="ru-RU" dirty="0">
                <a:solidFill>
                  <a:schemeClr val="accent4">
                    <a:lumMod val="50000"/>
                  </a:schemeClr>
                </a:solidFill>
                <a:latin typeface="Times New Roman" panose="02020603050405020304" pitchFamily="18" charset="0"/>
                <a:cs typeface="Times New Roman" panose="02020603050405020304" pitchFamily="18" charset="0"/>
              </a:rPr>
              <a:t>Маскировка животных иногда имеет самые необычные цели. Гепард – это не только самый быстрый бегун, но и прекрасный маскировщик. Его песочно-золотистая окраска с мелкими чёрными пятнами делает его почти незаметным в густой траве или кустах.</a:t>
            </a:r>
            <a:endParaRPr lang="ru-RU" b="1" dirty="0">
              <a:solidFill>
                <a:schemeClr val="accent4">
                  <a:lumMod val="50000"/>
                </a:schemeClr>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9580728" y="6387153"/>
            <a:ext cx="2597624" cy="402609"/>
          </a:xfrm>
          <a:prstGeom prst="rect">
            <a:avLst/>
          </a:prstGeom>
          <a:solidFill>
            <a:srgbClr val="FCFCF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5557" y="3088379"/>
            <a:ext cx="4748639" cy="31598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1216" y="3088379"/>
            <a:ext cx="4867701" cy="32431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Прямоугольник 6"/>
          <p:cNvSpPr/>
          <p:nvPr/>
        </p:nvSpPr>
        <p:spPr>
          <a:xfrm>
            <a:off x="9733128" y="6539553"/>
            <a:ext cx="2597624" cy="402609"/>
          </a:xfrm>
          <a:prstGeom prst="rect">
            <a:avLst/>
          </a:prstGeom>
          <a:solidFill>
            <a:srgbClr val="FCFCF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0429116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456598" y="218365"/>
            <a:ext cx="10363200" cy="766763"/>
          </a:xfrm>
        </p:spPr>
        <p:txBody>
          <a:bodyPr>
            <a:normAutofit fontScale="90000"/>
          </a:bodyPr>
          <a:lstStyle/>
          <a:p>
            <a:r>
              <a:rPr lang="ru-RU" dirty="0">
                <a:latin typeface="Times New Roman" panose="02020603050405020304" pitchFamily="18" charset="0"/>
                <a:cs typeface="Times New Roman" panose="02020603050405020304" pitchFamily="18" charset="0"/>
              </a:rPr>
              <a:t>Интересные окрасы животных</a:t>
            </a:r>
            <a:endParaRPr lang="ru-RU" dirty="0"/>
          </a:p>
        </p:txBody>
      </p:sp>
      <p:sp>
        <p:nvSpPr>
          <p:cNvPr id="3" name="Подзаголовок 2"/>
          <p:cNvSpPr>
            <a:spLocks noGrp="1"/>
          </p:cNvSpPr>
          <p:nvPr>
            <p:ph type="subTitle" idx="1"/>
          </p:nvPr>
        </p:nvSpPr>
        <p:spPr>
          <a:xfrm>
            <a:off x="3048000" y="1186384"/>
            <a:ext cx="9144000" cy="1655762"/>
          </a:xfrm>
        </p:spPr>
        <p:txBody>
          <a:bodyPr>
            <a:normAutofit fontScale="92500" lnSpcReduction="20000"/>
          </a:bodyPr>
          <a:lstStyle/>
          <a:p>
            <a:r>
              <a:rPr lang="ru-RU" b="1" dirty="0">
                <a:solidFill>
                  <a:schemeClr val="accent4">
                    <a:lumMod val="50000"/>
                  </a:schemeClr>
                </a:solidFill>
                <a:latin typeface="Times New Roman" panose="02020603050405020304" pitchFamily="18" charset="0"/>
                <a:cs typeface="Times New Roman" panose="02020603050405020304" pitchFamily="18" charset="0"/>
              </a:rPr>
              <a:t>Ирбис</a:t>
            </a:r>
          </a:p>
          <a:p>
            <a:r>
              <a:rPr lang="ru-RU" dirty="0">
                <a:solidFill>
                  <a:schemeClr val="accent4">
                    <a:lumMod val="50000"/>
                  </a:schemeClr>
                </a:solidFill>
                <a:latin typeface="Times New Roman" panose="02020603050405020304" pitchFamily="18" charset="0"/>
                <a:cs typeface="Times New Roman" panose="02020603050405020304" pitchFamily="18" charset="0"/>
              </a:rPr>
              <a:t>Ирбис, или снежный барс — это частый житель горных склонов. Серая с дымчатым окрасом расцветка его меха позволяет сливаться с покрытыми лишайником камнями. Маскировка животных бывает и сезонной. У ирбиса летняя окраска всегда светлее, чем зимняя.</a:t>
            </a:r>
          </a:p>
        </p:txBody>
      </p:sp>
      <p:sp>
        <p:nvSpPr>
          <p:cNvPr id="4" name="Прямоугольник 3"/>
          <p:cNvSpPr/>
          <p:nvPr/>
        </p:nvSpPr>
        <p:spPr>
          <a:xfrm>
            <a:off x="9580728" y="6387153"/>
            <a:ext cx="2597624" cy="402609"/>
          </a:xfrm>
          <a:prstGeom prst="rect">
            <a:avLst/>
          </a:prstGeom>
          <a:solidFill>
            <a:srgbClr val="FCFCF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1319" y="3043402"/>
            <a:ext cx="5816271" cy="32716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3920" y="3043402"/>
            <a:ext cx="5148689" cy="34729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625127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13648"/>
            <a:ext cx="10363200" cy="930536"/>
          </a:xfrm>
        </p:spPr>
        <p:txBody>
          <a:bodyPr>
            <a:normAutofit fontScale="90000"/>
          </a:bodyPr>
          <a:lstStyle/>
          <a:p>
            <a:r>
              <a:rPr lang="ru-RU" dirty="0" smtClean="0">
                <a:latin typeface="Times New Roman" panose="02020603050405020304" pitchFamily="18" charset="0"/>
                <a:cs typeface="Times New Roman" panose="02020603050405020304" pitchFamily="18" charset="0"/>
              </a:rPr>
              <a:t>Вывод</a:t>
            </a:r>
            <a:endParaRPr lang="ru-RU"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2847833" y="913426"/>
            <a:ext cx="9144000" cy="1655762"/>
          </a:xfrm>
        </p:spPr>
        <p:txBody>
          <a:bodyPr>
            <a:normAutofit fontScale="85000" lnSpcReduction="20000"/>
          </a:bodyPr>
          <a:lstStyle/>
          <a:p>
            <a:r>
              <a:rPr lang="ru-RU" dirty="0" smtClean="0">
                <a:solidFill>
                  <a:schemeClr val="accent4">
                    <a:lumMod val="50000"/>
                  </a:schemeClr>
                </a:solidFill>
                <a:latin typeface="Times New Roman" panose="02020603050405020304" pitchFamily="18" charset="0"/>
                <a:cs typeface="Times New Roman" panose="02020603050405020304" pitchFamily="18" charset="0"/>
              </a:rPr>
              <a:t>В мире животных существует много способов выжить, но слиться с окружающей средой является самым выгодным. Хищникам маскировка помогает оставаться незамеченным для добычи, не хищникам окраска помогает скрыться от опасности. Е</a:t>
            </a:r>
            <a:r>
              <a:rPr lang="ru-RU" dirty="0">
                <a:solidFill>
                  <a:schemeClr val="accent4">
                    <a:lumMod val="50000"/>
                  </a:schemeClr>
                </a:solidFill>
                <a:latin typeface="Times New Roman" panose="02020603050405020304" pitchFamily="18" charset="0"/>
                <a:cs typeface="Times New Roman" panose="02020603050405020304" pitchFamily="18" charset="0"/>
              </a:rPr>
              <a:t>сли бы животное не имело маскировки и не умело бы прятаться, то стало бы легкой добычей для своих врагов</a:t>
            </a:r>
            <a:r>
              <a:rPr lang="ru-RU" dirty="0" smtClean="0">
                <a:solidFill>
                  <a:schemeClr val="accent4">
                    <a:lumMod val="50000"/>
                  </a:schemeClr>
                </a:solidFill>
                <a:latin typeface="Times New Roman" panose="02020603050405020304" pitchFamily="18" charset="0"/>
                <a:cs typeface="Times New Roman" panose="02020603050405020304" pitchFamily="18" charset="0"/>
              </a:rPr>
              <a:t>.</a:t>
            </a:r>
          </a:p>
          <a:p>
            <a:r>
              <a:rPr lang="ru-RU" dirty="0" smtClean="0">
                <a:solidFill>
                  <a:schemeClr val="accent4">
                    <a:lumMod val="50000"/>
                  </a:schemeClr>
                </a:solidFill>
                <a:latin typeface="Times New Roman" panose="02020603050405020304" pitchFamily="18" charset="0"/>
                <a:cs typeface="Times New Roman" panose="02020603050405020304" pitchFamily="18" charset="0"/>
              </a:rPr>
              <a:t>Гипотеза подтвердилась.</a:t>
            </a:r>
            <a:endParaRPr lang="ru-RU" dirty="0">
              <a:solidFill>
                <a:schemeClr val="accent4">
                  <a:lumMod val="50000"/>
                </a:schemeClr>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9580728" y="6387153"/>
            <a:ext cx="2597624" cy="402609"/>
          </a:xfrm>
          <a:prstGeom prst="rect">
            <a:avLst/>
          </a:prstGeom>
          <a:solidFill>
            <a:srgbClr val="FCFCF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82362" y="2715176"/>
            <a:ext cx="3932876" cy="3671977"/>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7689" y="2788668"/>
            <a:ext cx="5535006" cy="3631762"/>
          </a:xfrm>
          <a:prstGeom prst="rect">
            <a:avLst/>
          </a:prstGeom>
        </p:spPr>
      </p:pic>
      <p:sp>
        <p:nvSpPr>
          <p:cNvPr id="7" name="TextBox 6"/>
          <p:cNvSpPr txBox="1"/>
          <p:nvPr/>
        </p:nvSpPr>
        <p:spPr>
          <a:xfrm>
            <a:off x="2847833" y="6463777"/>
            <a:ext cx="1888594" cy="369332"/>
          </a:xfrm>
          <a:prstGeom prst="rect">
            <a:avLst/>
          </a:prstGeom>
          <a:noFill/>
        </p:spPr>
        <p:txBody>
          <a:bodyPr wrap="none" rtlCol="0">
            <a:spAutoFit/>
          </a:bodyPr>
          <a:lstStyle/>
          <a:p>
            <a:r>
              <a:rPr lang="ru-RU" dirty="0" smtClean="0"/>
              <a:t>Найди животное</a:t>
            </a:r>
            <a:endParaRPr lang="ru-RU" dirty="0"/>
          </a:p>
        </p:txBody>
      </p:sp>
      <p:sp>
        <p:nvSpPr>
          <p:cNvPr id="8" name="TextBox 7"/>
          <p:cNvSpPr txBox="1"/>
          <p:nvPr/>
        </p:nvSpPr>
        <p:spPr>
          <a:xfrm>
            <a:off x="7884526" y="6420430"/>
            <a:ext cx="3392404" cy="369332"/>
          </a:xfrm>
          <a:prstGeom prst="rect">
            <a:avLst/>
          </a:prstGeom>
          <a:noFill/>
        </p:spPr>
        <p:txBody>
          <a:bodyPr wrap="none" rtlCol="0">
            <a:spAutoFit/>
          </a:bodyPr>
          <a:lstStyle/>
          <a:p>
            <a:r>
              <a:rPr lang="ru-RU" dirty="0" smtClean="0"/>
              <a:t>Сколько животных изображено?</a:t>
            </a:r>
            <a:endParaRPr lang="ru-RU" dirty="0"/>
          </a:p>
        </p:txBody>
      </p:sp>
    </p:spTree>
    <p:extLst>
      <p:ext uri="{BB962C8B-B14F-4D97-AF65-F5344CB8AC3E}">
        <p14:creationId xmlns:p14="http://schemas.microsoft.com/office/powerpoint/2010/main" val="28075048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ru-RU" sz="5400" dirty="0" smtClean="0">
                <a:latin typeface="Times New Roman" panose="02020603050405020304" pitchFamily="18" charset="0"/>
                <a:cs typeface="Times New Roman" panose="02020603050405020304" pitchFamily="18" charset="0"/>
              </a:rPr>
              <a:t>Спасибо за внимание!</a:t>
            </a:r>
            <a:endParaRPr lang="ru-RU" sz="5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8764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68657" y="0"/>
            <a:ext cx="10345003" cy="944183"/>
          </a:xfrm>
        </p:spPr>
        <p:txBody>
          <a:bodyPr>
            <a:normAutofit fontScale="90000"/>
          </a:bodyPr>
          <a:lstStyle/>
          <a:p>
            <a:r>
              <a:rPr lang="ru-RU" dirty="0" smtClean="0">
                <a:latin typeface="Times New Roman" panose="02020603050405020304" pitchFamily="18" charset="0"/>
                <a:cs typeface="Times New Roman" panose="02020603050405020304" pitchFamily="18" charset="0"/>
              </a:rPr>
              <a:t>Гипотеза</a:t>
            </a:r>
            <a:endParaRPr lang="ru-RU"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2840582" y="944183"/>
            <a:ext cx="8329684" cy="1655762"/>
          </a:xfrm>
        </p:spPr>
        <p:txBody>
          <a:bodyPr>
            <a:normAutofit/>
          </a:bodyPr>
          <a:lstStyle/>
          <a:p>
            <a:r>
              <a:rPr lang="ru-RU" sz="2800" dirty="0" smtClean="0">
                <a:latin typeface="Times New Roman" panose="02020603050405020304" pitchFamily="18" charset="0"/>
                <a:cs typeface="Times New Roman" panose="02020603050405020304" pitchFamily="18" charset="0"/>
              </a:rPr>
              <a:t>Предположим, что необычная окраска помогает животным маскироваться в среде их обитания, чтобы спастись от хищников или помочь в охоте.</a:t>
            </a:r>
            <a:endParaRPr lang="ru-RU" sz="2800"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9580728" y="6387153"/>
            <a:ext cx="2597624" cy="402609"/>
          </a:xfrm>
          <a:prstGeom prst="rect">
            <a:avLst/>
          </a:prstGeom>
          <a:solidFill>
            <a:srgbClr val="FCFCF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6912" y="2483892"/>
            <a:ext cx="6110121" cy="4066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951750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2564" y="0"/>
            <a:ext cx="10363200" cy="1037278"/>
          </a:xfrm>
        </p:spPr>
        <p:txBody>
          <a:bodyPr/>
          <a:lstStyle/>
          <a:p>
            <a:r>
              <a:rPr lang="ru-RU" dirty="0" smtClean="0">
                <a:latin typeface="Times New Roman" panose="02020603050405020304" pitchFamily="18" charset="0"/>
                <a:cs typeface="Times New Roman" panose="02020603050405020304" pitchFamily="18" charset="0"/>
              </a:rPr>
              <a:t>Цели и задачи</a:t>
            </a:r>
            <a:endParaRPr lang="ru-RU"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3725838" y="1186385"/>
            <a:ext cx="8452513" cy="5200768"/>
          </a:xfrm>
        </p:spPr>
        <p:txBody>
          <a:bodyPr>
            <a:normAutofit/>
          </a:bodyPr>
          <a:lstStyle/>
          <a:p>
            <a:r>
              <a:rPr lang="ru-RU" sz="2800" dirty="0" smtClean="0">
                <a:solidFill>
                  <a:schemeClr val="accent4">
                    <a:lumMod val="50000"/>
                  </a:schemeClr>
                </a:solidFill>
                <a:latin typeface="Times New Roman" panose="02020603050405020304" pitchFamily="18" charset="0"/>
                <a:cs typeface="Times New Roman" panose="02020603050405020304" pitchFamily="18" charset="0"/>
              </a:rPr>
              <a:t>Цель: Выяснить как необычный окрас помогает животным маскироваться</a:t>
            </a:r>
          </a:p>
          <a:p>
            <a:pPr algn="l"/>
            <a:r>
              <a:rPr lang="ru-RU" sz="2800" dirty="0" smtClean="0">
                <a:solidFill>
                  <a:schemeClr val="accent4">
                    <a:lumMod val="50000"/>
                  </a:schemeClr>
                </a:solidFill>
                <a:latin typeface="Times New Roman" panose="02020603050405020304" pitchFamily="18" charset="0"/>
                <a:cs typeface="Times New Roman" panose="02020603050405020304" pitchFamily="18" charset="0"/>
              </a:rPr>
              <a:t>Задачи:</a:t>
            </a:r>
          </a:p>
          <a:p>
            <a:pPr algn="l"/>
            <a:r>
              <a:rPr lang="ru-RU" sz="2800" dirty="0" smtClean="0">
                <a:solidFill>
                  <a:schemeClr val="accent4">
                    <a:lumMod val="50000"/>
                  </a:schemeClr>
                </a:solidFill>
                <a:latin typeface="Times New Roman" panose="02020603050405020304" pitchFamily="18" charset="0"/>
                <a:cs typeface="Times New Roman" panose="02020603050405020304" pitchFamily="18" charset="0"/>
              </a:rPr>
              <a:t>1.Изучить способы маскировки животных</a:t>
            </a:r>
          </a:p>
          <a:p>
            <a:pPr algn="l"/>
            <a:r>
              <a:rPr lang="ru-RU" sz="2800" dirty="0" smtClean="0">
                <a:solidFill>
                  <a:schemeClr val="accent4">
                    <a:lumMod val="50000"/>
                  </a:schemeClr>
                </a:solidFill>
                <a:latin typeface="Times New Roman" panose="02020603050405020304" pitchFamily="18" charset="0"/>
                <a:cs typeface="Times New Roman" panose="02020603050405020304" pitchFamily="18" charset="0"/>
              </a:rPr>
              <a:t>2.Найти самые интересные и необычные окрасы животных</a:t>
            </a:r>
          </a:p>
          <a:p>
            <a:pPr algn="l"/>
            <a:r>
              <a:rPr lang="ru-RU" sz="2800" dirty="0" smtClean="0">
                <a:solidFill>
                  <a:schemeClr val="accent4">
                    <a:lumMod val="50000"/>
                  </a:schemeClr>
                </a:solidFill>
                <a:latin typeface="Times New Roman" panose="02020603050405020304" pitchFamily="18" charset="0"/>
                <a:cs typeface="Times New Roman" panose="02020603050405020304" pitchFamily="18" charset="0"/>
              </a:rPr>
              <a:t>3.Создать презентацию по теме проекта.</a:t>
            </a:r>
            <a:endParaRPr lang="ru-RU" sz="2800" dirty="0">
              <a:solidFill>
                <a:schemeClr val="accent4">
                  <a:lumMod val="50000"/>
                </a:schemeClr>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9580728" y="6387153"/>
            <a:ext cx="2597624" cy="402609"/>
          </a:xfrm>
          <a:prstGeom prst="rect">
            <a:avLst/>
          </a:prstGeom>
          <a:solidFill>
            <a:srgbClr val="FCFCF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6687030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46832" y="-460777"/>
            <a:ext cx="10363200" cy="2387600"/>
          </a:xfrm>
        </p:spPr>
        <p:txBody>
          <a:bodyPr/>
          <a:lstStyle/>
          <a:p>
            <a:r>
              <a:rPr lang="ru-RU" dirty="0" smtClean="0">
                <a:latin typeface="Times New Roman" panose="02020603050405020304" pitchFamily="18" charset="0"/>
                <a:cs typeface="Times New Roman" panose="02020603050405020304" pitchFamily="18" charset="0"/>
              </a:rPr>
              <a:t>Способы маскировки животных</a:t>
            </a:r>
            <a:endParaRPr lang="ru-RU"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2315574" y="1926823"/>
            <a:ext cx="5531889" cy="4460330"/>
          </a:xfrm>
        </p:spPr>
        <p:txBody>
          <a:bodyPr>
            <a:normAutofit fontScale="92500"/>
          </a:bodyPr>
          <a:lstStyle/>
          <a:p>
            <a:r>
              <a:rPr lang="ru-RU" dirty="0">
                <a:solidFill>
                  <a:schemeClr val="accent4">
                    <a:lumMod val="50000"/>
                  </a:schemeClr>
                </a:solidFill>
                <a:latin typeface="Times New Roman" panose="02020603050405020304" pitchFamily="18" charset="0"/>
                <a:cs typeface="Times New Roman" panose="02020603050405020304" pitchFamily="18" charset="0"/>
              </a:rPr>
              <a:t>Мастерство маскировки — это способность животных производить защитную окраску или приобретать защитные формы, которая предоставляет им максимальное сходство со средой обитания</a:t>
            </a:r>
            <a:r>
              <a:rPr lang="ru-RU" dirty="0" smtClean="0">
                <a:solidFill>
                  <a:schemeClr val="accent4">
                    <a:lumMod val="50000"/>
                  </a:schemeClr>
                </a:solidFill>
                <a:latin typeface="Times New Roman" panose="02020603050405020304" pitchFamily="18" charset="0"/>
                <a:cs typeface="Times New Roman" panose="02020603050405020304" pitchFamily="18" charset="0"/>
              </a:rPr>
              <a:t>.</a:t>
            </a:r>
          </a:p>
          <a:p>
            <a:r>
              <a:rPr lang="ru-RU" dirty="0" smtClean="0">
                <a:solidFill>
                  <a:schemeClr val="accent4">
                    <a:lumMod val="50000"/>
                  </a:schemeClr>
                </a:solidFill>
                <a:latin typeface="Times New Roman" panose="02020603050405020304" pitchFamily="18" charset="0"/>
                <a:cs typeface="Times New Roman" panose="02020603050405020304" pitchFamily="18" charset="0"/>
              </a:rPr>
              <a:t>Самый </a:t>
            </a:r>
            <a:r>
              <a:rPr lang="ru-RU" dirty="0">
                <a:solidFill>
                  <a:schemeClr val="accent4">
                    <a:lumMod val="50000"/>
                  </a:schemeClr>
                </a:solidFill>
                <a:latin typeface="Times New Roman" panose="02020603050405020304" pitchFamily="18" charset="0"/>
                <a:cs typeface="Times New Roman" panose="02020603050405020304" pitchFamily="18" charset="0"/>
              </a:rPr>
              <a:t>распространенный тип маскировки - </a:t>
            </a:r>
            <a:r>
              <a:rPr lang="ru-RU" i="1" dirty="0">
                <a:solidFill>
                  <a:schemeClr val="accent4">
                    <a:lumMod val="50000"/>
                  </a:schemeClr>
                </a:solidFill>
                <a:latin typeface="Times New Roman" panose="02020603050405020304" pitchFamily="18" charset="0"/>
                <a:cs typeface="Times New Roman" panose="02020603050405020304" pitchFamily="18" charset="0"/>
              </a:rPr>
              <a:t>покровительственная окраска</a:t>
            </a:r>
            <a:r>
              <a:rPr lang="ru-RU" dirty="0">
                <a:solidFill>
                  <a:schemeClr val="accent4">
                    <a:lumMod val="50000"/>
                  </a:schemeClr>
                </a:solidFill>
                <a:latin typeface="Times New Roman" panose="02020603050405020304" pitchFamily="18" charset="0"/>
                <a:cs typeface="Times New Roman" panose="02020603050405020304" pitchFamily="18" charset="0"/>
              </a:rPr>
              <a:t>, делающая животного незаметным на окружающем фоне. Хищникам она помогает подкрадываться к добыче, а их потенциальным жертвам - надежнее укрываться от нападения.</a:t>
            </a:r>
          </a:p>
        </p:txBody>
      </p:sp>
      <p:sp>
        <p:nvSpPr>
          <p:cNvPr id="4" name="Прямоугольник 3"/>
          <p:cNvSpPr/>
          <p:nvPr/>
        </p:nvSpPr>
        <p:spPr>
          <a:xfrm>
            <a:off x="9580728" y="6387153"/>
            <a:ext cx="2597624" cy="402609"/>
          </a:xfrm>
          <a:prstGeom prst="rect">
            <a:avLst/>
          </a:prstGeom>
          <a:solidFill>
            <a:srgbClr val="FCFCF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2540" y="1926823"/>
            <a:ext cx="4334868" cy="43348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770806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10440" y="-432482"/>
            <a:ext cx="10363200" cy="2387600"/>
          </a:xfrm>
        </p:spPr>
        <p:txBody>
          <a:bodyPr/>
          <a:lstStyle/>
          <a:p>
            <a:r>
              <a:rPr lang="ru-RU" dirty="0">
                <a:latin typeface="Times New Roman" panose="02020603050405020304" pitchFamily="18" charset="0"/>
                <a:cs typeface="Times New Roman" panose="02020603050405020304" pitchFamily="18" charset="0"/>
              </a:rPr>
              <a:t>Способы маскировки животных</a:t>
            </a:r>
            <a:endParaRPr lang="ru-RU" dirty="0"/>
          </a:p>
        </p:txBody>
      </p:sp>
      <p:sp>
        <p:nvSpPr>
          <p:cNvPr id="3" name="Подзаголовок 2"/>
          <p:cNvSpPr>
            <a:spLocks noGrp="1"/>
          </p:cNvSpPr>
          <p:nvPr>
            <p:ph type="subTitle" idx="1"/>
          </p:nvPr>
        </p:nvSpPr>
        <p:spPr>
          <a:xfrm>
            <a:off x="3034352" y="1906348"/>
            <a:ext cx="9144000" cy="4596811"/>
          </a:xfrm>
        </p:spPr>
        <p:txBody>
          <a:bodyPr>
            <a:normAutofit fontScale="92500" lnSpcReduction="20000"/>
          </a:bodyPr>
          <a:lstStyle/>
          <a:p>
            <a:pPr algn="l"/>
            <a:r>
              <a:rPr lang="ru-RU" dirty="0">
                <a:solidFill>
                  <a:schemeClr val="accent4">
                    <a:lumMod val="50000"/>
                  </a:schemeClr>
                </a:solidFill>
                <a:latin typeface="Times New Roman" panose="02020603050405020304" pitchFamily="18" charset="0"/>
                <a:cs typeface="Times New Roman" panose="02020603050405020304" pitchFamily="18" charset="0"/>
              </a:rPr>
              <a:t>Помимо покровительственной, бывают также окраски расчленяющие, предупреждающие и привлекающие.</a:t>
            </a:r>
          </a:p>
          <a:p>
            <a:pPr algn="l"/>
            <a:r>
              <a:rPr lang="ru-RU" b="1" dirty="0">
                <a:solidFill>
                  <a:schemeClr val="accent4">
                    <a:lumMod val="50000"/>
                  </a:schemeClr>
                </a:solidFill>
                <a:latin typeface="Times New Roman" panose="02020603050405020304" pitchFamily="18" charset="0"/>
                <a:cs typeface="Times New Roman" panose="02020603050405020304" pitchFamily="18" charset="0"/>
              </a:rPr>
              <a:t>Расчленяющая </a:t>
            </a:r>
            <a:r>
              <a:rPr lang="ru-RU" dirty="0">
                <a:solidFill>
                  <a:schemeClr val="accent4">
                    <a:lumMod val="50000"/>
                  </a:schemeClr>
                </a:solidFill>
                <a:latin typeface="Times New Roman" panose="02020603050405020304" pitchFamily="18" charset="0"/>
                <a:cs typeface="Times New Roman" panose="02020603050405020304" pitchFamily="18" charset="0"/>
              </a:rPr>
              <a:t>окраска делает животного незаметным на пёстром фоне. Различные пятна или полосы как бы «разрывают» его тело на отдельные «независимые» участки. Такая окраска одним животным позволяет укрыться от многочисленных врагов (напр., окраска рыб – жителей коралловых рифов), а другим (хищникам) незаметно подобраться к жертве (окраска щуки, анаконды, леопарда и др.).</a:t>
            </a:r>
          </a:p>
          <a:p>
            <a:pPr algn="l"/>
            <a:r>
              <a:rPr lang="ru-RU" b="1" dirty="0">
                <a:solidFill>
                  <a:schemeClr val="accent4">
                    <a:lumMod val="50000"/>
                  </a:schemeClr>
                </a:solidFill>
                <a:latin typeface="Times New Roman" panose="02020603050405020304" pitchFamily="18" charset="0"/>
                <a:cs typeface="Times New Roman" panose="02020603050405020304" pitchFamily="18" charset="0"/>
              </a:rPr>
              <a:t>Предупреждающая</a:t>
            </a:r>
            <a:r>
              <a:rPr lang="ru-RU" dirty="0">
                <a:solidFill>
                  <a:schemeClr val="accent4">
                    <a:lumMod val="50000"/>
                  </a:schemeClr>
                </a:solidFill>
                <a:latin typeface="Times New Roman" panose="02020603050405020304" pitchFamily="18" charset="0"/>
                <a:cs typeface="Times New Roman" panose="02020603050405020304" pitchFamily="18" charset="0"/>
              </a:rPr>
              <a:t> окраска (вызывающе яркая) присуща ядовитым животным (лягушки-древолазы, змеи и др.), с её помощью они демонстрируют отсутствие страха перед потенциальным врагом и как бы делают вызов незащищённым животным</a:t>
            </a:r>
            <a:r>
              <a:rPr lang="ru-RU" dirty="0" smtClean="0">
                <a:solidFill>
                  <a:schemeClr val="accent4">
                    <a:lumMod val="50000"/>
                  </a:schemeClr>
                </a:solidFill>
                <a:latin typeface="Times New Roman" panose="02020603050405020304" pitchFamily="18" charset="0"/>
                <a:cs typeface="Times New Roman" panose="02020603050405020304" pitchFamily="18" charset="0"/>
              </a:rPr>
              <a:t>.</a:t>
            </a:r>
          </a:p>
          <a:p>
            <a:pPr algn="l"/>
            <a:r>
              <a:rPr lang="ru-RU" b="1" dirty="0">
                <a:solidFill>
                  <a:schemeClr val="accent4">
                    <a:lumMod val="50000"/>
                  </a:schemeClr>
                </a:solidFill>
                <a:latin typeface="Times New Roman" panose="02020603050405020304" pitchFamily="18" charset="0"/>
                <a:cs typeface="Times New Roman" panose="02020603050405020304" pitchFamily="18" charset="0"/>
              </a:rPr>
              <a:t>Привлекающая </a:t>
            </a:r>
            <a:r>
              <a:rPr lang="ru-RU" dirty="0">
                <a:solidFill>
                  <a:schemeClr val="accent4">
                    <a:lumMod val="50000"/>
                  </a:schemeClr>
                </a:solidFill>
                <a:latin typeface="Times New Roman" panose="02020603050405020304" pitchFamily="18" charset="0"/>
                <a:cs typeface="Times New Roman" panose="02020603050405020304" pitchFamily="18" charset="0"/>
              </a:rPr>
              <a:t>окраска характерна для некоторых животных (птицы, бойцовые рыбки и др.) в период брачных отношений. Служит для привлечения особей противоположного пола, нередко сочетаясь с запахами, звуками, ритуальным поведением.</a:t>
            </a:r>
          </a:p>
          <a:p>
            <a:endParaRPr lang="ru-RU" dirty="0"/>
          </a:p>
        </p:txBody>
      </p:sp>
      <p:sp>
        <p:nvSpPr>
          <p:cNvPr id="4" name="Прямоугольник 3"/>
          <p:cNvSpPr/>
          <p:nvPr/>
        </p:nvSpPr>
        <p:spPr>
          <a:xfrm>
            <a:off x="9580728" y="6387153"/>
            <a:ext cx="2597624" cy="402609"/>
          </a:xfrm>
          <a:prstGeom prst="rect">
            <a:avLst/>
          </a:prstGeom>
          <a:solidFill>
            <a:srgbClr val="FCFCF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0008427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620371" y="113815"/>
            <a:ext cx="10158482" cy="814233"/>
          </a:xfrm>
        </p:spPr>
        <p:txBody>
          <a:bodyPr>
            <a:normAutofit fontScale="90000"/>
          </a:bodyPr>
          <a:lstStyle/>
          <a:p>
            <a:r>
              <a:rPr lang="ru-RU" dirty="0" smtClean="0">
                <a:latin typeface="Times New Roman" panose="02020603050405020304" pitchFamily="18" charset="0"/>
                <a:cs typeface="Times New Roman" panose="02020603050405020304" pitchFamily="18" charset="0"/>
              </a:rPr>
              <a:t>Интересные окрасы животных</a:t>
            </a:r>
            <a:endParaRPr lang="ru-RU"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2920623" y="928047"/>
            <a:ext cx="9144000" cy="1978925"/>
          </a:xfrm>
        </p:spPr>
        <p:txBody>
          <a:bodyPr>
            <a:normAutofit fontScale="92500" lnSpcReduction="10000"/>
          </a:bodyPr>
          <a:lstStyle/>
          <a:p>
            <a:r>
              <a:rPr lang="ru-RU" b="1" dirty="0">
                <a:solidFill>
                  <a:schemeClr val="accent4">
                    <a:lumMod val="50000"/>
                  </a:schemeClr>
                </a:solidFill>
                <a:latin typeface="Times New Roman" panose="02020603050405020304" pitchFamily="18" charset="0"/>
                <a:cs typeface="Times New Roman" panose="02020603050405020304" pitchFamily="18" charset="0"/>
              </a:rPr>
              <a:t>Хамелеон</a:t>
            </a:r>
          </a:p>
          <a:p>
            <a:r>
              <a:rPr lang="ru-RU" dirty="0">
                <a:solidFill>
                  <a:schemeClr val="accent4">
                    <a:lumMod val="50000"/>
                  </a:schemeClr>
                </a:solidFill>
                <a:latin typeface="Times New Roman" panose="02020603050405020304" pitchFamily="18" charset="0"/>
                <a:cs typeface="Times New Roman" panose="02020603050405020304" pitchFamily="18" charset="0"/>
              </a:rPr>
              <a:t>Маскировка животных под окружающую среду удивительна. Непревзойдённый мастер в этом искусстве – это хамелеон. Он способен менять окраску тела при разном освещении, влажности и даже температуры воздуха вокруг! Название ящериц происходит от имени мифического существа, умевшего менять окраску.</a:t>
            </a:r>
          </a:p>
        </p:txBody>
      </p:sp>
      <p:sp>
        <p:nvSpPr>
          <p:cNvPr id="4" name="Прямоугольник 3"/>
          <p:cNvSpPr/>
          <p:nvPr/>
        </p:nvSpPr>
        <p:spPr>
          <a:xfrm>
            <a:off x="9580728" y="6387153"/>
            <a:ext cx="2597624" cy="402609"/>
          </a:xfrm>
          <a:prstGeom prst="rect">
            <a:avLst/>
          </a:prstGeom>
          <a:solidFill>
            <a:srgbClr val="FCFCF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3182" y="3418812"/>
            <a:ext cx="4358185" cy="32686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rotWithShape="1">
          <a:blip r:embed="rId3">
            <a:extLst>
              <a:ext uri="{28A0092B-C50C-407E-A947-70E740481C1C}">
                <a14:useLocalDpi xmlns:a14="http://schemas.microsoft.com/office/drawing/2010/main" val="0"/>
              </a:ext>
            </a:extLst>
          </a:blip>
          <a:srcRect l="14111" t="11796" r="10448" b="6874"/>
          <a:stretch/>
        </p:blipFill>
        <p:spPr>
          <a:xfrm>
            <a:off x="6378055" y="3419965"/>
            <a:ext cx="5390866" cy="32674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403072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07077" y="-151047"/>
            <a:ext cx="9162197" cy="1080662"/>
          </a:xfrm>
        </p:spPr>
        <p:txBody>
          <a:bodyPr>
            <a:normAutofit fontScale="90000"/>
          </a:bodyPr>
          <a:lstStyle/>
          <a:p>
            <a:r>
              <a:rPr lang="ru-RU" dirty="0">
                <a:latin typeface="Times New Roman" panose="02020603050405020304" pitchFamily="18" charset="0"/>
                <a:cs typeface="Times New Roman" panose="02020603050405020304" pitchFamily="18" charset="0"/>
              </a:rPr>
              <a:t>Интересные окрасы животных</a:t>
            </a:r>
            <a:endParaRPr lang="ru-RU" dirty="0"/>
          </a:p>
        </p:txBody>
      </p:sp>
      <p:sp>
        <p:nvSpPr>
          <p:cNvPr id="3" name="Подзаголовок 2"/>
          <p:cNvSpPr>
            <a:spLocks noGrp="1"/>
          </p:cNvSpPr>
          <p:nvPr>
            <p:ph type="subTitle" idx="1"/>
          </p:nvPr>
        </p:nvSpPr>
        <p:spPr>
          <a:xfrm>
            <a:off x="2725003" y="1080662"/>
            <a:ext cx="9144000" cy="1655762"/>
          </a:xfrm>
        </p:spPr>
        <p:txBody>
          <a:bodyPr>
            <a:noAutofit/>
          </a:bodyPr>
          <a:lstStyle/>
          <a:p>
            <a:r>
              <a:rPr lang="ru-RU" sz="2000" b="1" dirty="0">
                <a:solidFill>
                  <a:schemeClr val="accent4">
                    <a:lumMod val="50000"/>
                  </a:schemeClr>
                </a:solidFill>
                <a:latin typeface="Times New Roman" panose="02020603050405020304" pitchFamily="18" charset="0"/>
                <a:cs typeface="Times New Roman" panose="02020603050405020304" pitchFamily="18" charset="0"/>
              </a:rPr>
              <a:t>Рыба-камень</a:t>
            </a:r>
          </a:p>
          <a:p>
            <a:r>
              <a:rPr lang="ru-RU" sz="2000" dirty="0">
                <a:solidFill>
                  <a:schemeClr val="accent4">
                    <a:lumMod val="50000"/>
                  </a:schemeClr>
                </a:solidFill>
                <a:latin typeface="Times New Roman" panose="02020603050405020304" pitchFamily="18" charset="0"/>
                <a:cs typeface="Times New Roman" panose="02020603050405020304" pitchFamily="18" charset="0"/>
              </a:rPr>
              <a:t>Защитная окраска животных подходит под их условия обитания. Рыба-камень – это один из необычных обитателей морского дна. Её шершавая кожа покрыта острыми шипами. Рыба-камень зарывается в грунт, оставляя на поверхности верх головы и спину. Прилипающие к ней травинки и кусочки водорослей делают неотличимой от морского дна.</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6947" y="3118376"/>
            <a:ext cx="5260229" cy="33097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Прямоугольник 5"/>
          <p:cNvSpPr/>
          <p:nvPr/>
        </p:nvSpPr>
        <p:spPr>
          <a:xfrm>
            <a:off x="9580728" y="6387153"/>
            <a:ext cx="2597624" cy="402609"/>
          </a:xfrm>
          <a:prstGeom prst="rect">
            <a:avLst/>
          </a:prstGeom>
          <a:solidFill>
            <a:srgbClr val="FCFCF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4248" y="3118376"/>
            <a:ext cx="4412959" cy="33097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211862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1187" y="204714"/>
            <a:ext cx="10363200" cy="753115"/>
          </a:xfrm>
        </p:spPr>
        <p:txBody>
          <a:bodyPr>
            <a:normAutofit fontScale="90000"/>
          </a:bodyPr>
          <a:lstStyle/>
          <a:p>
            <a:r>
              <a:rPr lang="ru-RU" dirty="0">
                <a:latin typeface="Times New Roman" panose="02020603050405020304" pitchFamily="18" charset="0"/>
                <a:cs typeface="Times New Roman" panose="02020603050405020304" pitchFamily="18" charset="0"/>
              </a:rPr>
              <a:t>Интересные окрасы животных</a:t>
            </a:r>
            <a:endParaRPr lang="ru-RU" dirty="0"/>
          </a:p>
        </p:txBody>
      </p:sp>
      <p:sp>
        <p:nvSpPr>
          <p:cNvPr id="3" name="Подзаголовок 2"/>
          <p:cNvSpPr>
            <a:spLocks noGrp="1"/>
          </p:cNvSpPr>
          <p:nvPr>
            <p:ph type="subTitle" idx="1"/>
          </p:nvPr>
        </p:nvSpPr>
        <p:spPr>
          <a:xfrm>
            <a:off x="2870579" y="1109216"/>
            <a:ext cx="9144000" cy="1655762"/>
          </a:xfrm>
        </p:spPr>
        <p:txBody>
          <a:bodyPr>
            <a:normAutofit fontScale="92500" lnSpcReduction="20000"/>
          </a:bodyPr>
          <a:lstStyle/>
          <a:p>
            <a:pPr fontAlgn="base"/>
            <a:r>
              <a:rPr lang="ru-RU" b="1" dirty="0">
                <a:solidFill>
                  <a:schemeClr val="accent4">
                    <a:lumMod val="50000"/>
                  </a:schemeClr>
                </a:solidFill>
                <a:latin typeface="Times New Roman" panose="02020603050405020304" pitchFamily="18" charset="0"/>
                <a:cs typeface="Times New Roman" panose="02020603050405020304" pitchFamily="18" charset="0"/>
              </a:rPr>
              <a:t>Мотылек</a:t>
            </a:r>
          </a:p>
          <a:p>
            <a:r>
              <a:rPr lang="ru-RU" dirty="0" smtClean="0">
                <a:solidFill>
                  <a:schemeClr val="accent4">
                    <a:lumMod val="50000"/>
                  </a:schemeClr>
                </a:solidFill>
                <a:latin typeface="Times New Roman" panose="02020603050405020304" pitchFamily="18" charset="0"/>
                <a:cs typeface="Times New Roman" panose="02020603050405020304" pitchFamily="18" charset="0"/>
              </a:rPr>
              <a:t>Естественная </a:t>
            </a:r>
            <a:r>
              <a:rPr lang="ru-RU" dirty="0">
                <a:solidFill>
                  <a:schemeClr val="accent4">
                    <a:lumMod val="50000"/>
                  </a:schemeClr>
                </a:solidFill>
                <a:latin typeface="Times New Roman" panose="02020603050405020304" pitchFamily="18" charset="0"/>
                <a:cs typeface="Times New Roman" panose="02020603050405020304" pitchFamily="18" charset="0"/>
              </a:rPr>
              <a:t>маскировка животных свойственна и бабочкам. Мотылёк, или же бабочка-пяденица способна воспроизводить цвет природной поверхности. Когда она лежит неподвижно, её сложно отличить от сухого листка или кусочка мха.</a:t>
            </a:r>
          </a:p>
        </p:txBody>
      </p:sp>
      <p:sp>
        <p:nvSpPr>
          <p:cNvPr id="4" name="Прямоугольник 3"/>
          <p:cNvSpPr/>
          <p:nvPr/>
        </p:nvSpPr>
        <p:spPr>
          <a:xfrm>
            <a:off x="9580728" y="6387153"/>
            <a:ext cx="2597624" cy="402609"/>
          </a:xfrm>
          <a:prstGeom prst="rect">
            <a:avLst/>
          </a:prstGeom>
          <a:solidFill>
            <a:srgbClr val="FCFCF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636" y="3420449"/>
            <a:ext cx="4556357" cy="31680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03833" y="3420449"/>
            <a:ext cx="4653539" cy="31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597748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029802" y="0"/>
            <a:ext cx="9239534" cy="889593"/>
          </a:xfrm>
        </p:spPr>
        <p:txBody>
          <a:bodyPr>
            <a:normAutofit fontScale="90000"/>
          </a:bodyPr>
          <a:lstStyle/>
          <a:p>
            <a:r>
              <a:rPr lang="ru-RU" dirty="0">
                <a:latin typeface="Times New Roman" panose="02020603050405020304" pitchFamily="18" charset="0"/>
                <a:cs typeface="Times New Roman" panose="02020603050405020304" pitchFamily="18" charset="0"/>
              </a:rPr>
              <a:t>Интересные окрасы животных</a:t>
            </a:r>
            <a:endParaRPr lang="ru-RU" dirty="0"/>
          </a:p>
        </p:txBody>
      </p:sp>
      <p:sp>
        <p:nvSpPr>
          <p:cNvPr id="3" name="Подзаголовок 2"/>
          <p:cNvSpPr>
            <a:spLocks noGrp="1"/>
          </p:cNvSpPr>
          <p:nvPr>
            <p:ph type="subTitle" idx="1"/>
          </p:nvPr>
        </p:nvSpPr>
        <p:spPr>
          <a:xfrm>
            <a:off x="3029802" y="889593"/>
            <a:ext cx="9144000" cy="1655762"/>
          </a:xfrm>
        </p:spPr>
        <p:txBody>
          <a:bodyPr>
            <a:normAutofit fontScale="92500"/>
          </a:bodyPr>
          <a:lstStyle/>
          <a:p>
            <a:r>
              <a:rPr lang="ru-RU" b="1" dirty="0">
                <a:solidFill>
                  <a:schemeClr val="accent4">
                    <a:lumMod val="50000"/>
                  </a:schemeClr>
                </a:solidFill>
                <a:latin typeface="Times New Roman" panose="02020603050405020304" pitchFamily="18" charset="0"/>
                <a:cs typeface="Times New Roman" panose="02020603050405020304" pitchFamily="18" charset="0"/>
              </a:rPr>
              <a:t>Палочник</a:t>
            </a:r>
          </a:p>
          <a:p>
            <a:r>
              <a:rPr lang="ru-RU" dirty="0">
                <a:solidFill>
                  <a:schemeClr val="accent4">
                    <a:lumMod val="50000"/>
                  </a:schemeClr>
                </a:solidFill>
                <a:latin typeface="Times New Roman" panose="02020603050405020304" pitchFamily="18" charset="0"/>
                <a:cs typeface="Times New Roman" panose="02020603050405020304" pitchFamily="18" charset="0"/>
              </a:rPr>
              <a:t>Примеры маскировки животных можно найти и среди тропических насекомых. Палочник – это большое насекомое, но заметить его в дикой природе непросто. Его внешний вид и окрас напоминают мелкую веточку.</a:t>
            </a:r>
          </a:p>
        </p:txBody>
      </p:sp>
      <p:sp>
        <p:nvSpPr>
          <p:cNvPr id="4" name="Прямоугольник 3"/>
          <p:cNvSpPr/>
          <p:nvPr/>
        </p:nvSpPr>
        <p:spPr>
          <a:xfrm>
            <a:off x="9580728" y="6387153"/>
            <a:ext cx="2597624" cy="402609"/>
          </a:xfrm>
          <a:prstGeom prst="rect">
            <a:avLst/>
          </a:prstGeom>
          <a:solidFill>
            <a:srgbClr val="FCFCF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8042" y="3347421"/>
            <a:ext cx="4788090" cy="31045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3582" y="3434948"/>
            <a:ext cx="5363570" cy="30170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25761845"/>
      </p:ext>
    </p:extLst>
  </p:cSld>
  <p:clrMapOvr>
    <a:masterClrMapping/>
  </p:clrMapOvr>
  <p:timing>
    <p:tnLst>
      <p:par>
        <p:cTn id="1" dur="indefinite" restart="never" nodeType="tmRoot"/>
      </p:par>
    </p:tnLst>
  </p:timing>
</p:sld>
</file>

<file path=ppt/theme/theme1.xml><?xml version="1.0" encoding="utf-8"?>
<a:theme xmlns:a="http://schemas.openxmlformats.org/drawingml/2006/main" name="zelenie-listya-derevyev">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zelenie-listya-derevyev</Template>
  <TotalTime>79</TotalTime>
  <Words>415</Words>
  <Application>Microsoft Office PowerPoint</Application>
  <PresentationFormat>Широкоэкранный</PresentationFormat>
  <Paragraphs>42</Paragraphs>
  <Slides>13</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13</vt:i4>
      </vt:variant>
    </vt:vector>
  </HeadingPairs>
  <TitlesOfParts>
    <vt:vector size="17" baseType="lpstr">
      <vt:lpstr>Arial</vt:lpstr>
      <vt:lpstr>Calibri</vt:lpstr>
      <vt:lpstr>Times New Roman</vt:lpstr>
      <vt:lpstr>zelenie-listya-derevyev</vt:lpstr>
      <vt:lpstr>Лучшие хитрости маскировки животных</vt:lpstr>
      <vt:lpstr>Гипотеза</vt:lpstr>
      <vt:lpstr>Цели и задачи</vt:lpstr>
      <vt:lpstr>Способы маскировки животных</vt:lpstr>
      <vt:lpstr>Способы маскировки животных</vt:lpstr>
      <vt:lpstr>Интересные окрасы животных</vt:lpstr>
      <vt:lpstr>Интересные окрасы животных</vt:lpstr>
      <vt:lpstr>Интересные окрасы животных</vt:lpstr>
      <vt:lpstr>Интересные окрасы животных</vt:lpstr>
      <vt:lpstr>Интересные окрасы животных</vt:lpstr>
      <vt:lpstr>Интересные окрасы животных</vt:lpstr>
      <vt:lpstr>Вывод</vt:lpstr>
      <vt:lpstr>Спасибо за внимание!</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Лучшие хитрости маскировки животных</dc:title>
  <dc:creator>larisa sisoeva</dc:creator>
  <cp:lastModifiedBy>larisa sisoeva</cp:lastModifiedBy>
  <cp:revision>10</cp:revision>
  <dcterms:created xsi:type="dcterms:W3CDTF">2021-02-17T14:33:29Z</dcterms:created>
  <dcterms:modified xsi:type="dcterms:W3CDTF">2022-05-17T15:18:09Z</dcterms:modified>
</cp:coreProperties>
</file>