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2" r:id="rId4"/>
    <p:sldId id="261" r:id="rId5"/>
    <p:sldId id="264" r:id="rId6"/>
    <p:sldId id="275" r:id="rId7"/>
    <p:sldId id="265" r:id="rId8"/>
    <p:sldId id="272" r:id="rId9"/>
    <p:sldId id="266" r:id="rId10"/>
    <p:sldId id="274" r:id="rId11"/>
    <p:sldId id="267" r:id="rId12"/>
    <p:sldId id="273" r:id="rId13"/>
    <p:sldId id="268" r:id="rId14"/>
    <p:sldId id="276" r:id="rId15"/>
    <p:sldId id="269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технологии: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«Волшебное дерево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Шереметьева И.Н.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645024"/>
            <a:ext cx="432048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636907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Фикус</a:t>
            </a:r>
            <a:r>
              <a:rPr lang="ru-RU" sz="4000" dirty="0" smtClean="0"/>
              <a:t> </a:t>
            </a:r>
            <a:r>
              <a:rPr lang="ru-RU" sz="4000" b="1" dirty="0" smtClean="0"/>
              <a:t>бенгальский</a:t>
            </a:r>
            <a:r>
              <a:rPr lang="ru-RU" sz="4000" dirty="0" smtClean="0"/>
              <a:t> вечнозеленое </a:t>
            </a:r>
            <a:r>
              <a:rPr lang="ru-RU" sz="4000" b="1" dirty="0" smtClean="0"/>
              <a:t>дерево</a:t>
            </a:r>
            <a:r>
              <a:rPr lang="ru-RU" sz="4000" dirty="0" smtClean="0"/>
              <a:t>, с опушенными плотными листьями длиной до 20 см и шириной 6 см. Родина </a:t>
            </a:r>
            <a:r>
              <a:rPr lang="ru-RU" sz="4000" b="1" dirty="0" smtClean="0"/>
              <a:t>фикуса</a:t>
            </a:r>
            <a:r>
              <a:rPr lang="ru-RU" sz="4000" dirty="0" smtClean="0"/>
              <a:t> </a:t>
            </a:r>
            <a:r>
              <a:rPr lang="ru-RU" sz="4000" b="1" dirty="0" smtClean="0"/>
              <a:t>бенгальского</a:t>
            </a:r>
            <a:r>
              <a:rPr lang="ru-RU" sz="4000" dirty="0" smtClean="0"/>
              <a:t> – Индия, а именно – территории Шри-Ланки и Бангладеш. В природе разрастается до гигантских размеров, имеет воздушные корни, ниспадающие до земли, способные укореняться, образовывая новые полноценные стволы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Дерево «колодец» 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ravenala_03 (462x600, 56Kb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268760"/>
            <a:ext cx="4144405" cy="5382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РАВЕНАЛА </a:t>
            </a:r>
            <a:r>
              <a:rPr lang="ru-RU" sz="3600" dirty="0" err="1" smtClean="0"/>
              <a:t>мадагаскарская</a:t>
            </a:r>
            <a:r>
              <a:rPr lang="ru-RU" sz="3600" dirty="0" smtClean="0"/>
              <a:t> («</a:t>
            </a:r>
            <a:r>
              <a:rPr lang="ru-RU" sz="3600" b="1" dirty="0" smtClean="0"/>
              <a:t>дерево</a:t>
            </a:r>
            <a:r>
              <a:rPr lang="ru-RU" sz="3600" dirty="0" smtClean="0"/>
              <a:t> путешественников», «</a:t>
            </a:r>
            <a:r>
              <a:rPr lang="ru-RU" sz="3600" b="1" dirty="0" smtClean="0"/>
              <a:t>дерево</a:t>
            </a:r>
            <a:r>
              <a:rPr lang="ru-RU" sz="3600" dirty="0" smtClean="0"/>
              <a:t>-</a:t>
            </a:r>
            <a:r>
              <a:rPr lang="ru-RU" sz="3600" b="1" dirty="0" smtClean="0"/>
              <a:t>колодец</a:t>
            </a:r>
            <a:r>
              <a:rPr lang="ru-RU" sz="3600" dirty="0" smtClean="0"/>
              <a:t>» и «</a:t>
            </a:r>
            <a:r>
              <a:rPr lang="ru-RU" sz="3600" b="1" dirty="0" smtClean="0"/>
              <a:t>дерево</a:t>
            </a:r>
            <a:r>
              <a:rPr lang="ru-RU" sz="3600" dirty="0" smtClean="0"/>
              <a:t>-веер»). Это </a:t>
            </a:r>
            <a:r>
              <a:rPr lang="ru-RU" sz="3600" b="1" dirty="0" smtClean="0"/>
              <a:t>экзотическое</a:t>
            </a:r>
            <a:r>
              <a:rPr lang="ru-RU" sz="3600" dirty="0" smtClean="0"/>
              <a:t> </a:t>
            </a:r>
            <a:r>
              <a:rPr lang="ru-RU" sz="3600" b="1" dirty="0" smtClean="0"/>
              <a:t>растение</a:t>
            </a:r>
            <a:r>
              <a:rPr lang="ru-RU" sz="3600" dirty="0" smtClean="0"/>
              <a:t> примечательно своими стеблями и листьями. Они растут прямо из ствола, и имеют форму свернутых трубочек, в которых скапливается чистая вода. Каждое </a:t>
            </a:r>
            <a:r>
              <a:rPr lang="ru-RU" sz="3600" b="1" dirty="0" smtClean="0"/>
              <a:t>дерево</a:t>
            </a:r>
            <a:r>
              <a:rPr lang="ru-RU" sz="3600" dirty="0" smtClean="0"/>
              <a:t> может содержать до 25 литров воды.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Драконовое дерево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mandarin-shop.ru/images/cms/data/draceni/dragon/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268760"/>
            <a:ext cx="7104789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Драконовое</a:t>
            </a:r>
            <a:r>
              <a:rPr lang="ru-RU" sz="3200" dirty="0" smtClean="0"/>
              <a:t> </a:t>
            </a:r>
            <a:r>
              <a:rPr lang="ru-RU" sz="3200" b="1" dirty="0" smtClean="0"/>
              <a:t>дерево</a:t>
            </a:r>
            <a:r>
              <a:rPr lang="ru-RU" sz="3200" dirty="0" smtClean="0"/>
              <a:t> - тропическое ветвистое </a:t>
            </a:r>
            <a:r>
              <a:rPr lang="ru-RU" sz="3200" b="1" dirty="0" smtClean="0"/>
              <a:t>дерево</a:t>
            </a:r>
            <a:r>
              <a:rPr lang="ru-RU" sz="3200" dirty="0" smtClean="0"/>
              <a:t> с толстым высоким стволом и пучками остроконечных листьев, ложная пальма. </a:t>
            </a:r>
            <a:r>
              <a:rPr lang="ru-RU" sz="3200" b="1" dirty="0" smtClean="0"/>
              <a:t>Драконовое</a:t>
            </a:r>
            <a:r>
              <a:rPr lang="ru-RU" sz="3200" dirty="0" smtClean="0"/>
              <a:t> </a:t>
            </a:r>
            <a:r>
              <a:rPr lang="ru-RU" sz="3200" b="1" dirty="0" smtClean="0"/>
              <a:t>дерево</a:t>
            </a:r>
            <a:r>
              <a:rPr lang="ru-RU" sz="3200" dirty="0" smtClean="0"/>
              <a:t> известно целебной силой своего сока, именуемого в народе «</a:t>
            </a:r>
            <a:r>
              <a:rPr lang="ru-RU" sz="3200" b="1" dirty="0" smtClean="0"/>
              <a:t>драконовой</a:t>
            </a:r>
            <a:r>
              <a:rPr lang="ru-RU" sz="3200" dirty="0" smtClean="0"/>
              <a:t> кровью». Смолистый сок растения обладает ранозаживляющими, противовоспалительными и многими другими полезными свойствами, успешно применяется в народной медицине некоторых стран.</a:t>
            </a:r>
            <a:endParaRPr lang="ru-RU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«Волшебное дерево»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770485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i.pinimg.com/originals/3c/28/3b/3c283bb596cd0bcf74b1ad850566e6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3057304" cy="3836617"/>
          </a:xfrm>
          <a:prstGeom prst="rect">
            <a:avLst/>
          </a:prstGeom>
          <a:noFill/>
        </p:spPr>
      </p:pic>
      <p:pic>
        <p:nvPicPr>
          <p:cNvPr id="1028" name="Picture 4" descr="https://i.pinimg.com/originals/fc/21/6e/fc216e3818ceb3420771731234fd67f6.jpg"/>
          <p:cNvPicPr>
            <a:picLocks noChangeAspect="1" noChangeArrowheads="1"/>
          </p:cNvPicPr>
          <p:nvPr/>
        </p:nvPicPr>
        <p:blipFill>
          <a:blip r:embed="rId3"/>
          <a:srcRect l="15890" t="2113" r="15782" b="2789"/>
          <a:stretch>
            <a:fillRect/>
          </a:stretch>
        </p:blipFill>
        <p:spPr bwMode="auto">
          <a:xfrm>
            <a:off x="3286116" y="214290"/>
            <a:ext cx="2857520" cy="3214710"/>
          </a:xfrm>
          <a:prstGeom prst="rect">
            <a:avLst/>
          </a:prstGeom>
          <a:noFill/>
        </p:spPr>
      </p:pic>
      <p:pic>
        <p:nvPicPr>
          <p:cNvPr id="1030" name="Picture 6" descr="https://www.maam.ru/upload/blogs/detsad-1062110-154153362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2" y="214290"/>
            <a:ext cx="2712388" cy="3618304"/>
          </a:xfrm>
          <a:prstGeom prst="rect">
            <a:avLst/>
          </a:prstGeom>
          <a:noFill/>
        </p:spPr>
      </p:pic>
      <p:pic>
        <p:nvPicPr>
          <p:cNvPr id="1032" name="Picture 8" descr="https://drasler.ru/wp-content/uploads/2019/05/%D0%A8%D0%B0%D0%B1%D0%BB%D0%BE%D0%BD-%D0%B4%D0%B5%D1%80%D0%B5%D0%B2%D0%B0-%D0%B4%D0%BB%D1%8F-%D0%B0%D0%BF%D0%BF%D0%BB%D0%B8%D0%BA%D0%B0%D1%86%D0%B8%D0%B8-%D0%B8%D0%B7-%D0%B1%D1%83%D0%BC%D0%B0%D0%B3%D0%B8-%D1%80%D0%B0%D1%81%D0%BF%D0%B5%D1%87%D0%B0%D1%82%D0%B0%D1%82%D1%8C-2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3643314"/>
            <a:ext cx="3768687" cy="2826515"/>
          </a:xfrm>
          <a:prstGeom prst="rect">
            <a:avLst/>
          </a:prstGeom>
          <a:noFill/>
        </p:spPr>
      </p:pic>
      <p:pic>
        <p:nvPicPr>
          <p:cNvPr id="1034" name="Picture 10" descr="https://i.ytimg.com/vi/KKMkdQLXvrc/maxresdefault.jpg"/>
          <p:cNvPicPr>
            <a:picLocks noChangeAspect="1" noChangeArrowheads="1"/>
          </p:cNvPicPr>
          <p:nvPr/>
        </p:nvPicPr>
        <p:blipFill>
          <a:blip r:embed="rId6"/>
          <a:srcRect l="22078" r="20779"/>
          <a:stretch>
            <a:fillRect/>
          </a:stretch>
        </p:blipFill>
        <p:spPr bwMode="auto">
          <a:xfrm>
            <a:off x="6786578" y="4071942"/>
            <a:ext cx="2571768" cy="2531570"/>
          </a:xfrm>
          <a:prstGeom prst="rect">
            <a:avLst/>
          </a:prstGeom>
          <a:noFill/>
        </p:spPr>
      </p:pic>
      <p:sp>
        <p:nvSpPr>
          <p:cNvPr id="1036" name="AutoShape 12" descr="https://topotushky.ru/images/wp-content/uploads/2018/06/Ob'emnaya-applikatsiya-iz-bumagi-svoimi-rukami-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topotushky.ru/images/wp-content/uploads/2018/06/Ob'emnaya-applikatsiya-iz-bumagi-svoimi-rukami-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s://topotushky.ru/images/wp-content/uploads/2018/06/Ob'emnaya-applikatsiya-iz-bumagi-svoimi-rukami-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https://topotushky.ru/images/wp-content/uploads/2018/06/Ob'emnaya-applikatsiya-iz-bumagi-svoimi-rukami-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://znv.ru/konkurs2014/4121/26/52750_4121_26_1416940173.jpg"/>
          <p:cNvPicPr>
            <a:picLocks noChangeAspect="1" noChangeArrowheads="1"/>
          </p:cNvPicPr>
          <p:nvPr/>
        </p:nvPicPr>
        <p:blipFill>
          <a:blip r:embed="rId7"/>
          <a:srcRect r="9589" b="15981"/>
          <a:stretch>
            <a:fillRect/>
          </a:stretch>
        </p:blipFill>
        <p:spPr bwMode="auto">
          <a:xfrm>
            <a:off x="0" y="4000504"/>
            <a:ext cx="2869924" cy="2643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54560"/>
          </a:xfrm>
        </p:spPr>
        <p:txBody>
          <a:bodyPr>
            <a:noAutofit/>
          </a:bodyPr>
          <a:lstStyle/>
          <a:p>
            <a:r>
              <a:rPr lang="ru-RU" sz="6000" dirty="0" smtClean="0"/>
              <a:t>СПАСИБО </a:t>
            </a:r>
            <a:br>
              <a:rPr lang="ru-RU" sz="6000" dirty="0" smtClean="0"/>
            </a:br>
            <a:r>
              <a:rPr lang="ru-RU" sz="6000" dirty="0" smtClean="0"/>
              <a:t>ЗА </a:t>
            </a:r>
            <a:br>
              <a:rPr lang="ru-RU" sz="6000" dirty="0" smtClean="0"/>
            </a:br>
            <a:r>
              <a:rPr lang="ru-RU" sz="6000" dirty="0" smtClean="0"/>
              <a:t>ВНИМАНИЕ</a:t>
            </a:r>
            <a:endParaRPr lang="ru-RU" sz="6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организации труда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5266928" cy="478539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На рабочем месте не должно быть ничего лишнего.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Располагать инструменты и материалы нужно так, чтобы они не мешали работе, и их удобно было брать.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Соблюдайте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порядок на рабочем месте.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Не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держать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спину прямо.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При окончании работы, убери свое рабочее место.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900igr.net/up/datai/75619/0002-00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988840"/>
            <a:ext cx="3137867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обращения с ножницами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5482952" cy="54006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1.Работай только исправным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инструментом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2.Работай ножницами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своем рабочем месте.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3.Следи за движением лезвий во время работы.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Ножницы клади кольцами к себе.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Подавай ножницы кольцами вперед.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Не оставляй ножницы открытыми.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Храни ножницы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чехле.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s://1.bp.blogspot.com/-pucFsVlcdpo/XpYG-NOpwRI/AAAAAAAARHY/QKMHqG36hNcEyV9l6BYU20wnsC_BuQDfQCLcBGAsYHQ/s1600/slide_6.jpg"/>
          <p:cNvPicPr/>
          <p:nvPr/>
        </p:nvPicPr>
        <p:blipFill>
          <a:blip r:embed="rId2" cstate="print"/>
          <a:srcRect l="4525" t="10212" r="4096" b="14822"/>
          <a:stretch>
            <a:fillRect/>
          </a:stretch>
        </p:blipFill>
        <p:spPr bwMode="auto">
          <a:xfrm rot="5400000">
            <a:off x="5652119" y="2420890"/>
            <a:ext cx="3816425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Правила обращения с иголкой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834880" cy="471338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 Храни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иглу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игольнице.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  Не оставляй иглу на рабочем месте без нитки.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  Передавай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иглу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игольнице и с ниткой.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 Не бери иглу в рот и не играй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 Не втыкай иглу в одежду.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 До и после работы проверь количество игл.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 Храни игольницу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иголками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одном и том же месте.</a:t>
            </a:r>
          </a:p>
          <a:p>
            <a:endParaRPr lang="ru-RU" dirty="0"/>
          </a:p>
        </p:txBody>
      </p:sp>
      <p:pic>
        <p:nvPicPr>
          <p:cNvPr id="19460" name="Picture 4" descr="https://thumbs.dreamstime.com/b/%D1%81%D1%88%D0%B8%D1%82%D0%BE%D0%B5-%D1%81%D0%B5%D1%80%D0%B4%D1%86%D0%B5-%D0%B8%D0%B3%D0%BB%D0%B0-%D0%BF%D0%BE%D1%82%D0%BE%D0%BA-%D0%BA%D0%BD%D0%BE%D0%BF%D0%BA%D0%B8-r-%D0%B8%D0%BB%D0%BB%D1%8E%D1%81%D1%82%D1%80%D0%B0%D1%86%D0%B8%D1%8F-%D1%81%D0%BE-%D1%81%D1%82%D0%B5%D0%B6%D0%BA%D0%B0%D0%BC%D0%B8-%D1%81%D0%B5%D1%80%D0%B4%D1%86%D0%B0-1535383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484784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Молочное дерево 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www.syl.ru/misc/i/ai/355269/21107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6667500" cy="5295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5940444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Произрастает молочное дерево </a:t>
            </a:r>
            <a:r>
              <a:rPr lang="ru-RU" sz="4000" b="1" dirty="0" smtClean="0"/>
              <a:t>в Центральной и Южной Америке</a:t>
            </a:r>
            <a:r>
              <a:rPr lang="ru-RU" sz="4000" dirty="0" smtClean="0"/>
              <a:t>, Азии (на Цейлоне и в Индии).</a:t>
            </a:r>
            <a:br>
              <a:rPr lang="ru-RU" sz="4000" dirty="0" smtClean="0"/>
            </a:br>
            <a:r>
              <a:rPr lang="ru-RU" sz="4000" dirty="0" smtClean="0"/>
              <a:t>Молочное дерево – это неприхотливое растение. Оно может расти на самой скудной почве. Дерево вырастает до 30 метров. Кора у него гладкая, древесина золотисто-красного цвета, очень твердая и тяжёлая. Плоды небольшие, несъедобные.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Кигелия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agronomu.com/media/res/5/7/7/9/0/57790.p0utco.7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7524750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ru-RU" sz="3100" dirty="0" smtClean="0"/>
              <a:t>КОЛБАСНОЕ ДЕРЕВО</a:t>
            </a:r>
            <a:br>
              <a:rPr lang="ru-RU" sz="3100" dirty="0" smtClean="0"/>
            </a:br>
            <a:r>
              <a:rPr lang="ru-RU" sz="3100" dirty="0" smtClean="0"/>
              <a:t>Несмотря на то, что «колбаски» эти не съедобны (а во многих случаях даже токсичны), кигелия нашла своё применение в современной медицине и косметологии. Боги ещё в древности научили туземцев использовать колбасное дерево для красоты и здоровья, секреты эти актуальны и сегодня.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Фикус бенгальский 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classpic.ru/wp-content/uploads/2016/03/19868/Fikus-bengalskij-v-priro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8320924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150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Урок технологии:   «Волшебное дерево»                                         Шереметьева И.Н.    </vt:lpstr>
      <vt:lpstr>Правила организации труда</vt:lpstr>
      <vt:lpstr>Правила обращения с ножницами</vt:lpstr>
      <vt:lpstr>Правила обращения с иголкой</vt:lpstr>
      <vt:lpstr>Молочное дерево </vt:lpstr>
      <vt:lpstr>Произрастает молочное дерево в Центральной и Южной Америке, Азии (на Цейлоне и в Индии). Молочное дерево – это неприхотливое растение. Оно может расти на самой скудной почве. Дерево вырастает до 30 метров. Кора у него гладкая, древесина золотисто-красного цвета, очень твердая и тяжёлая. Плоды небольшие, несъедобные. </vt:lpstr>
      <vt:lpstr>Кигелия</vt:lpstr>
      <vt:lpstr>КОЛБАСНОЕ ДЕРЕВО Несмотря на то, что «колбаски» эти не съедобны (а во многих случаях даже токсичны), кигелия нашла своё применение в современной медицине и косметологии. Боги ещё в древности научили туземцев использовать колбасное дерево для красоты и здоровья, секреты эти актуальны и сегодня.</vt:lpstr>
      <vt:lpstr>Фикус бенгальский </vt:lpstr>
      <vt:lpstr>Фикус бенгальский вечнозеленое дерево, с опушенными плотными листьями длиной до 20 см и шириной 6 см. Родина фикуса бенгальского – Индия, а именно – территории Шри-Ланки и Бангладеш. В природе разрастается до гигантских размеров, имеет воздушные корни, ниспадающие до земли, способные укореняться, образовывая новые полноценные стволы.</vt:lpstr>
      <vt:lpstr>Дерево «колодец» </vt:lpstr>
      <vt:lpstr>РАВЕНАЛА мадагаскарская («дерево путешественников», «дерево-колодец» и «дерево-веер»). Это экзотическое растение примечательно своими стеблями и листьями. Они растут прямо из ствола, и имеют форму свернутых трубочек, в которых скапливается чистая вода. Каждое дерево может содержать до 25 литров воды.</vt:lpstr>
      <vt:lpstr>Драконовое дерево</vt:lpstr>
      <vt:lpstr>Драконовое дерево - тропическое ветвистое дерево с толстым высоким стволом и пучками остроконечных листьев, ложная пальма. Драконовое дерево известно целебной силой своего сока, именуемого в народе «драконовой кровью». Смолистый сок растения обладает ранозаживляющими, противовоспалительными и многими другими полезными свойствами, успешно применяется в народной медицине некоторых стран.</vt:lpstr>
      <vt:lpstr>«Волшебное дерево»</vt:lpstr>
      <vt:lpstr>Слайд 16</vt:lpstr>
      <vt:lpstr>СПАСИБО  ЗА 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 по теме  «Наши проекты. Подарок малышам «Волшебное дерево».</dc:title>
  <dc:creator>12345</dc:creator>
  <cp:lastModifiedBy>Acer</cp:lastModifiedBy>
  <cp:revision>17</cp:revision>
  <dcterms:created xsi:type="dcterms:W3CDTF">2020-12-20T08:51:32Z</dcterms:created>
  <dcterms:modified xsi:type="dcterms:W3CDTF">2023-02-07T07:25:53Z</dcterms:modified>
</cp:coreProperties>
</file>