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0" r:id="rId4"/>
    <p:sldId id="259" r:id="rId5"/>
    <p:sldId id="260" r:id="rId6"/>
    <p:sldId id="279" r:id="rId7"/>
    <p:sldId id="261" r:id="rId8"/>
    <p:sldId id="277" r:id="rId9"/>
    <p:sldId id="262" r:id="rId10"/>
    <p:sldId id="275" r:id="rId11"/>
    <p:sldId id="276" r:id="rId12"/>
    <p:sldId id="263" r:id="rId13"/>
    <p:sldId id="281" r:id="rId14"/>
    <p:sldId id="282" r:id="rId15"/>
    <p:sldId id="264" r:id="rId16"/>
    <p:sldId id="278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63" autoAdjust="0"/>
  </p:normalViewPr>
  <p:slideViewPr>
    <p:cSldViewPr>
      <p:cViewPr varScale="1">
        <p:scale>
          <a:sx n="121" d="100"/>
          <a:sy n="121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01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55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977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818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36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372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30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07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382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25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73FF6-BA68-4AE1-A3D3-06A03F90B1DF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10B23-196B-47D5-BACA-8C8FFF8DF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1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voyage.org/wiki/%D0%94%D0%B0%D0%B3%D0%B5%D1%81%D1%82%D0%B0%D0%BD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Европейский Юг: Население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55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0" t="18997" r="10979" b="10381"/>
          <a:stretch/>
        </p:blipFill>
        <p:spPr bwMode="auto">
          <a:xfrm>
            <a:off x="755576" y="1916832"/>
            <a:ext cx="695613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656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Керчь — один из старейших городов России, ей более 3 тысяч лет. После открытия Крымского моста стал восточными воротами полуострова, встречающими всех, кто путешествует с материковой части России на автомобиле.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1" t="14169" r="35617" b="35412"/>
          <a:stretch/>
        </p:blipFill>
        <p:spPr bwMode="auto">
          <a:xfrm>
            <a:off x="683568" y="1628800"/>
            <a:ext cx="7632848" cy="453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68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Европейский Юг России — самый многонациональный район в России. Там проживает более 40 народов: русские, чеченцы, аварцы, лезгины, осетины, карачаевцы, даргинцы, калмыки, крымские татары и другие. Жители исповедуют христианство, ислам, иудаизм. </a:t>
            </a:r>
          </a:p>
          <a:p>
            <a:r>
              <a:rPr lang="ru-RU" dirty="0" smtClean="0"/>
              <a:t>В южных районах на протяжении многих веков формировалась этно-сословная группа населения казаков, которая занималась охраной государственных границ. В их состав входили представители разных народов — украинцы, белорусы и другие. Они до сих пор сохраняют свою культуру.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33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8" t="14282" r="20903" b="33293"/>
          <a:stretch/>
        </p:blipFill>
        <p:spPr bwMode="auto">
          <a:xfrm>
            <a:off x="1187624" y="404664"/>
            <a:ext cx="6696744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36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3" t="14282" r="19923" b="32423"/>
          <a:stretch/>
        </p:blipFill>
        <p:spPr bwMode="auto">
          <a:xfrm>
            <a:off x="755576" y="764704"/>
            <a:ext cx="756084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8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Среди местного населения, особенно кавказских народов, сохраняются традиции народных промыслов: ковроткачество, резьба по дереву, ювелирные изделия и другое.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91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7" t="35267" r="59253" b="33624"/>
          <a:stretch/>
        </p:blipFill>
        <p:spPr bwMode="auto">
          <a:xfrm>
            <a:off x="395536" y="1052736"/>
            <a:ext cx="7776864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07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dirty="0" smtClean="0"/>
              <a:t>Выводы:</a:t>
            </a:r>
          </a:p>
          <a:p>
            <a:r>
              <a:rPr lang="ru-RU" dirty="0" smtClean="0"/>
              <a:t>Европейский Юг — один из самых заселённых экономических районов, на территории которого проживает более 19 млн человек. Для него характерен миграционный приток населения из других регионов страны.</a:t>
            </a:r>
          </a:p>
          <a:p>
            <a:r>
              <a:rPr lang="ru-RU" dirty="0" smtClean="0"/>
              <a:t>Европейский Юг — самый многонациональный район России, в котором проживает более 40 народов.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52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территории экономического района Европейского Юга проживает 19,2 млн человек (по данным 2021 г.). Средняя плотность населения — около 50 чел/км².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72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t="14979" r="20707" b="34164"/>
          <a:stretch/>
        </p:blipFill>
        <p:spPr bwMode="auto">
          <a:xfrm>
            <a:off x="611560" y="620688"/>
            <a:ext cx="756084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99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Из-за особенностей горного рельефа более плотно заселены прибрежные районы. Около 66% населения приходится на Ростовскую область, Краснодарский и Ставропольский края.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59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 протяжении многих лет показатели естественного прироста на территории экономического района были выше среднероссийских, положительно сказывалась высокая рождаемость в республиках Кавказа. В последние годы для большинства субъектов Европейского Юга характерен отрицательный естественный прирост. На численность населения влияет миграционный приток из других регионов, менее благоприятных по климатическим условиям. Особенно привлекательны Краснодарский и Ставропольский края для жителей российского Севера и территорий, приравненных к ним.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24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5" t="14630" r="19140" b="17270"/>
          <a:stretch/>
        </p:blipFill>
        <p:spPr bwMode="auto">
          <a:xfrm>
            <a:off x="971600" y="476672"/>
            <a:ext cx="720080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50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Европейский Юг — один из наименее урбанизированных районов страны:  здесь 55% городского населения. В крупных городах региона проживает треть его населения. На территории экономического района находится один город-миллионер — Ростов-на-Дону (население — 1,2 млн чел.). Сформировавшаяся Ростовская агломерация, численность которой составляет 2,7 млн жителей, как ожидается, в ближайшие годы займёт третье место после Московской и Санкт-Петербургской агломераций.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9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39672" r="35350" b="19335"/>
          <a:stretch/>
        </p:blipFill>
        <p:spPr bwMode="auto">
          <a:xfrm>
            <a:off x="827584" y="620688"/>
            <a:ext cx="7920879" cy="525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6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На территории Европейского Юга находятся старейшие города России — Дербент (IV в. до н. э.) и Керчь (610–590 гг. до н. э.).</a:t>
            </a: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Дербент</a:t>
            </a:r>
            <a:r>
              <a:rPr lang="ru-RU" dirty="0" smtClean="0"/>
              <a:t> — «южная столица» </a:t>
            </a:r>
            <a:r>
              <a:rPr lang="ru-RU" dirty="0" smtClean="0">
                <a:hlinkClick r:id="rId2" tooltip="Дагестан"/>
              </a:rPr>
              <a:t>Дагестана</a:t>
            </a:r>
            <a:r>
              <a:rPr lang="ru-RU" dirty="0" smtClean="0"/>
              <a:t>, самый привлекательный для путешественников из его городов. Он находится в том месте, где Кавказские горы подходят ближе всего к Каспийскому морю, что и определило его историю. Ещё в древности этот проход перегородили внушительными стенами, которые сейчас отмечены ЮНЕСКО, как и старый город, возникший внутри них. Это самый южный город России и активный претендент на звание самого древнего. </a:t>
            </a:r>
          </a:p>
          <a:p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11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278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Европейский Юг: Население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Керчь — один из старейших городов России, ей более 3 тысяч лет. После открытия Крымского моста стал восточными воротами полуострова, встречающими всех, кто путешествует с материковой части России на автомобиле.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Европейский Юг: Население</dc:title>
  <dc:creator>Суворовец</dc:creator>
  <cp:lastModifiedBy>Суворовец</cp:lastModifiedBy>
  <cp:revision>9</cp:revision>
  <dcterms:created xsi:type="dcterms:W3CDTF">2023-02-07T05:51:53Z</dcterms:created>
  <dcterms:modified xsi:type="dcterms:W3CDTF">2023-02-07T07:26:56Z</dcterms:modified>
</cp:coreProperties>
</file>