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5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6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7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8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9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10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1.xml" ContentType="application/vnd.openxmlformats-officedocument.theme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2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theme/theme13.xml" ContentType="application/vnd.openxmlformats-officedocument.theme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theme/theme14.xml" ContentType="application/vnd.openxmlformats-officedocument.theme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theme/theme15.xml" ContentType="application/vnd.openxmlformats-officedocument.theme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theme/theme16.xml" ContentType="application/vnd.openxmlformats-officedocument.theme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theme/theme17.xml" ContentType="application/vnd.openxmlformats-officedocument.theme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theme/theme18.xml" ContentType="application/vnd.openxmlformats-officedocument.theme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theme/theme19.xml" ContentType="application/vnd.openxmlformats-officedocument.theme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theme/theme20.xml" ContentType="application/vnd.openxmlformats-officedocument.theme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theme/theme21.xml" ContentType="application/vnd.openxmlformats-officedocument.theme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theme/theme22.xml" ContentType="application/vnd.openxmlformats-officedocument.theme+xml"/>
  <Override PartName="/ppt/theme/theme2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2" r:id="rId3"/>
    <p:sldMasterId id="2147483693" r:id="rId4"/>
    <p:sldMasterId id="2147483704" r:id="rId5"/>
    <p:sldMasterId id="2147483715" r:id="rId6"/>
    <p:sldMasterId id="2147483726" r:id="rId7"/>
    <p:sldMasterId id="2147483737" r:id="rId8"/>
    <p:sldMasterId id="2147483748" r:id="rId9"/>
    <p:sldMasterId id="2147483759" r:id="rId10"/>
    <p:sldMasterId id="2147483770" r:id="rId11"/>
    <p:sldMasterId id="2147483781" r:id="rId12"/>
    <p:sldMasterId id="2147483792" r:id="rId13"/>
    <p:sldMasterId id="2147483803" r:id="rId14"/>
    <p:sldMasterId id="2147483814" r:id="rId15"/>
    <p:sldMasterId id="2147483825" r:id="rId16"/>
    <p:sldMasterId id="2147483836" r:id="rId17"/>
    <p:sldMasterId id="2147483847" r:id="rId18"/>
    <p:sldMasterId id="2147483858" r:id="rId19"/>
    <p:sldMasterId id="2147483869" r:id="rId20"/>
    <p:sldMasterId id="2147483880" r:id="rId21"/>
    <p:sldMasterId id="2147483891" r:id="rId22"/>
  </p:sldMasterIdLst>
  <p:notesMasterIdLst>
    <p:notesMasterId r:id="rId100"/>
  </p:notesMasterIdLst>
  <p:sldIdLst>
    <p:sldId id="256" r:id="rId23"/>
    <p:sldId id="257" r:id="rId24"/>
    <p:sldId id="258" r:id="rId25"/>
    <p:sldId id="266" r:id="rId26"/>
    <p:sldId id="259" r:id="rId27"/>
    <p:sldId id="267" r:id="rId28"/>
    <p:sldId id="260" r:id="rId29"/>
    <p:sldId id="268" r:id="rId30"/>
    <p:sldId id="261" r:id="rId31"/>
    <p:sldId id="269" r:id="rId32"/>
    <p:sldId id="262" r:id="rId33"/>
    <p:sldId id="270" r:id="rId34"/>
    <p:sldId id="263" r:id="rId35"/>
    <p:sldId id="271" r:id="rId36"/>
    <p:sldId id="264" r:id="rId37"/>
    <p:sldId id="272" r:id="rId38"/>
    <p:sldId id="265" r:id="rId39"/>
    <p:sldId id="273" r:id="rId40"/>
    <p:sldId id="278" r:id="rId41"/>
    <p:sldId id="274" r:id="rId42"/>
    <p:sldId id="279" r:id="rId43"/>
    <p:sldId id="275" r:id="rId44"/>
    <p:sldId id="277" r:id="rId45"/>
    <p:sldId id="281" r:id="rId46"/>
    <p:sldId id="293" r:id="rId47"/>
    <p:sldId id="282" r:id="rId48"/>
    <p:sldId id="294" r:id="rId49"/>
    <p:sldId id="283" r:id="rId50"/>
    <p:sldId id="295" r:id="rId51"/>
    <p:sldId id="284" r:id="rId52"/>
    <p:sldId id="296" r:id="rId53"/>
    <p:sldId id="285" r:id="rId54"/>
    <p:sldId id="297" r:id="rId55"/>
    <p:sldId id="286" r:id="rId56"/>
    <p:sldId id="298" r:id="rId57"/>
    <p:sldId id="287" r:id="rId58"/>
    <p:sldId id="299" r:id="rId59"/>
    <p:sldId id="288" r:id="rId60"/>
    <p:sldId id="300" r:id="rId61"/>
    <p:sldId id="289" r:id="rId62"/>
    <p:sldId id="301" r:id="rId63"/>
    <p:sldId id="290" r:id="rId64"/>
    <p:sldId id="302" r:id="rId65"/>
    <p:sldId id="303" r:id="rId66"/>
    <p:sldId id="304" r:id="rId67"/>
    <p:sldId id="311" r:id="rId68"/>
    <p:sldId id="305" r:id="rId69"/>
    <p:sldId id="312" r:id="rId70"/>
    <p:sldId id="306" r:id="rId71"/>
    <p:sldId id="313" r:id="rId72"/>
    <p:sldId id="307" r:id="rId73"/>
    <p:sldId id="314" r:id="rId74"/>
    <p:sldId id="308" r:id="rId75"/>
    <p:sldId id="315" r:id="rId76"/>
    <p:sldId id="316" r:id="rId77"/>
    <p:sldId id="317" r:id="rId78"/>
    <p:sldId id="318" r:id="rId79"/>
    <p:sldId id="319" r:id="rId80"/>
    <p:sldId id="320" r:id="rId81"/>
    <p:sldId id="321" r:id="rId82"/>
    <p:sldId id="322" r:id="rId83"/>
    <p:sldId id="323" r:id="rId84"/>
    <p:sldId id="324" r:id="rId85"/>
    <p:sldId id="325" r:id="rId86"/>
    <p:sldId id="326" r:id="rId87"/>
    <p:sldId id="327" r:id="rId88"/>
    <p:sldId id="328" r:id="rId89"/>
    <p:sldId id="329" r:id="rId90"/>
    <p:sldId id="330" r:id="rId91"/>
    <p:sldId id="331" r:id="rId92"/>
    <p:sldId id="332" r:id="rId93"/>
    <p:sldId id="333" r:id="rId94"/>
    <p:sldId id="334" r:id="rId95"/>
    <p:sldId id="335" r:id="rId96"/>
    <p:sldId id="336" r:id="rId97"/>
    <p:sldId id="337" r:id="rId98"/>
    <p:sldId id="338" r:id="rId9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8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4.xml"/><Relationship Id="rId21" Type="http://schemas.openxmlformats.org/officeDocument/2006/relationships/slideMaster" Target="slideMasters/slideMaster21.xml"/><Relationship Id="rId42" Type="http://schemas.openxmlformats.org/officeDocument/2006/relationships/slide" Target="slides/slide20.xml"/><Relationship Id="rId47" Type="http://schemas.openxmlformats.org/officeDocument/2006/relationships/slide" Target="slides/slide25.xml"/><Relationship Id="rId63" Type="http://schemas.openxmlformats.org/officeDocument/2006/relationships/slide" Target="slides/slide41.xml"/><Relationship Id="rId68" Type="http://schemas.openxmlformats.org/officeDocument/2006/relationships/slide" Target="slides/slide46.xml"/><Relationship Id="rId84" Type="http://schemas.openxmlformats.org/officeDocument/2006/relationships/slide" Target="slides/slide62.xml"/><Relationship Id="rId89" Type="http://schemas.openxmlformats.org/officeDocument/2006/relationships/slide" Target="slides/slide67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9.xml"/><Relationship Id="rId92" Type="http://schemas.openxmlformats.org/officeDocument/2006/relationships/slide" Target="slides/slide70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7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2.xml"/><Relationship Id="rId32" Type="http://schemas.openxmlformats.org/officeDocument/2006/relationships/slide" Target="slides/slide10.xml"/><Relationship Id="rId37" Type="http://schemas.openxmlformats.org/officeDocument/2006/relationships/slide" Target="slides/slide15.xml"/><Relationship Id="rId40" Type="http://schemas.openxmlformats.org/officeDocument/2006/relationships/slide" Target="slides/slide18.xml"/><Relationship Id="rId45" Type="http://schemas.openxmlformats.org/officeDocument/2006/relationships/slide" Target="slides/slide23.xml"/><Relationship Id="rId53" Type="http://schemas.openxmlformats.org/officeDocument/2006/relationships/slide" Target="slides/slide31.xml"/><Relationship Id="rId58" Type="http://schemas.openxmlformats.org/officeDocument/2006/relationships/slide" Target="slides/slide36.xml"/><Relationship Id="rId66" Type="http://schemas.openxmlformats.org/officeDocument/2006/relationships/slide" Target="slides/slide44.xml"/><Relationship Id="rId74" Type="http://schemas.openxmlformats.org/officeDocument/2006/relationships/slide" Target="slides/slide52.xml"/><Relationship Id="rId79" Type="http://schemas.openxmlformats.org/officeDocument/2006/relationships/slide" Target="slides/slide57.xml"/><Relationship Id="rId87" Type="http://schemas.openxmlformats.org/officeDocument/2006/relationships/slide" Target="slides/slide65.xml"/><Relationship Id="rId10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39.xml"/><Relationship Id="rId82" Type="http://schemas.openxmlformats.org/officeDocument/2006/relationships/slide" Target="slides/slide60.xml"/><Relationship Id="rId90" Type="http://schemas.openxmlformats.org/officeDocument/2006/relationships/slide" Target="slides/slide68.xml"/><Relationship Id="rId95" Type="http://schemas.openxmlformats.org/officeDocument/2006/relationships/slide" Target="slides/slide73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5.xml"/><Relationship Id="rId30" Type="http://schemas.openxmlformats.org/officeDocument/2006/relationships/slide" Target="slides/slide8.xml"/><Relationship Id="rId35" Type="http://schemas.openxmlformats.org/officeDocument/2006/relationships/slide" Target="slides/slide13.xml"/><Relationship Id="rId43" Type="http://schemas.openxmlformats.org/officeDocument/2006/relationships/slide" Target="slides/slide21.xml"/><Relationship Id="rId48" Type="http://schemas.openxmlformats.org/officeDocument/2006/relationships/slide" Target="slides/slide26.xml"/><Relationship Id="rId56" Type="http://schemas.openxmlformats.org/officeDocument/2006/relationships/slide" Target="slides/slide34.xml"/><Relationship Id="rId64" Type="http://schemas.openxmlformats.org/officeDocument/2006/relationships/slide" Target="slides/slide42.xml"/><Relationship Id="rId69" Type="http://schemas.openxmlformats.org/officeDocument/2006/relationships/slide" Target="slides/slide47.xml"/><Relationship Id="rId77" Type="http://schemas.openxmlformats.org/officeDocument/2006/relationships/slide" Target="slides/slide55.xml"/><Relationship Id="rId100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9.xml"/><Relationship Id="rId72" Type="http://schemas.openxmlformats.org/officeDocument/2006/relationships/slide" Target="slides/slide50.xml"/><Relationship Id="rId80" Type="http://schemas.openxmlformats.org/officeDocument/2006/relationships/slide" Target="slides/slide58.xml"/><Relationship Id="rId85" Type="http://schemas.openxmlformats.org/officeDocument/2006/relationships/slide" Target="slides/slide63.xml"/><Relationship Id="rId93" Type="http://schemas.openxmlformats.org/officeDocument/2006/relationships/slide" Target="slides/slide71.xml"/><Relationship Id="rId98" Type="http://schemas.openxmlformats.org/officeDocument/2006/relationships/slide" Target="slides/slide76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3.xml"/><Relationship Id="rId33" Type="http://schemas.openxmlformats.org/officeDocument/2006/relationships/slide" Target="slides/slide11.xml"/><Relationship Id="rId38" Type="http://schemas.openxmlformats.org/officeDocument/2006/relationships/slide" Target="slides/slide16.xml"/><Relationship Id="rId46" Type="http://schemas.openxmlformats.org/officeDocument/2006/relationships/slide" Target="slides/slide24.xml"/><Relationship Id="rId59" Type="http://schemas.openxmlformats.org/officeDocument/2006/relationships/slide" Target="slides/slide37.xml"/><Relationship Id="rId67" Type="http://schemas.openxmlformats.org/officeDocument/2006/relationships/slide" Target="slides/slide45.xml"/><Relationship Id="rId103" Type="http://schemas.openxmlformats.org/officeDocument/2006/relationships/theme" Target="theme/theme1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9.xml"/><Relationship Id="rId54" Type="http://schemas.openxmlformats.org/officeDocument/2006/relationships/slide" Target="slides/slide32.xml"/><Relationship Id="rId62" Type="http://schemas.openxmlformats.org/officeDocument/2006/relationships/slide" Target="slides/slide40.xml"/><Relationship Id="rId70" Type="http://schemas.openxmlformats.org/officeDocument/2006/relationships/slide" Target="slides/slide48.xml"/><Relationship Id="rId75" Type="http://schemas.openxmlformats.org/officeDocument/2006/relationships/slide" Target="slides/slide53.xml"/><Relationship Id="rId83" Type="http://schemas.openxmlformats.org/officeDocument/2006/relationships/slide" Target="slides/slide61.xml"/><Relationship Id="rId88" Type="http://schemas.openxmlformats.org/officeDocument/2006/relationships/slide" Target="slides/slide66.xml"/><Relationship Id="rId91" Type="http://schemas.openxmlformats.org/officeDocument/2006/relationships/slide" Target="slides/slide69.xml"/><Relationship Id="rId96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1.xml"/><Relationship Id="rId28" Type="http://schemas.openxmlformats.org/officeDocument/2006/relationships/slide" Target="slides/slide6.xml"/><Relationship Id="rId36" Type="http://schemas.openxmlformats.org/officeDocument/2006/relationships/slide" Target="slides/slide14.xml"/><Relationship Id="rId49" Type="http://schemas.openxmlformats.org/officeDocument/2006/relationships/slide" Target="slides/slide27.xml"/><Relationship Id="rId57" Type="http://schemas.openxmlformats.org/officeDocument/2006/relationships/slide" Target="slides/slide35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9.xml"/><Relationship Id="rId44" Type="http://schemas.openxmlformats.org/officeDocument/2006/relationships/slide" Target="slides/slide22.xml"/><Relationship Id="rId52" Type="http://schemas.openxmlformats.org/officeDocument/2006/relationships/slide" Target="slides/slide30.xml"/><Relationship Id="rId60" Type="http://schemas.openxmlformats.org/officeDocument/2006/relationships/slide" Target="slides/slide38.xml"/><Relationship Id="rId65" Type="http://schemas.openxmlformats.org/officeDocument/2006/relationships/slide" Target="slides/slide43.xml"/><Relationship Id="rId73" Type="http://schemas.openxmlformats.org/officeDocument/2006/relationships/slide" Target="slides/slide51.xml"/><Relationship Id="rId78" Type="http://schemas.openxmlformats.org/officeDocument/2006/relationships/slide" Target="slides/slide56.xml"/><Relationship Id="rId81" Type="http://schemas.openxmlformats.org/officeDocument/2006/relationships/slide" Target="slides/slide59.xml"/><Relationship Id="rId86" Type="http://schemas.openxmlformats.org/officeDocument/2006/relationships/slide" Target="slides/slide64.xml"/><Relationship Id="rId94" Type="http://schemas.openxmlformats.org/officeDocument/2006/relationships/slide" Target="slides/slide72.xml"/><Relationship Id="rId99" Type="http://schemas.openxmlformats.org/officeDocument/2006/relationships/slide" Target="slides/slide77.xml"/><Relationship Id="rId10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17.xml"/><Relationship Id="rId34" Type="http://schemas.openxmlformats.org/officeDocument/2006/relationships/slide" Target="slides/slide12.xml"/><Relationship Id="rId50" Type="http://schemas.openxmlformats.org/officeDocument/2006/relationships/slide" Target="slides/slide28.xml"/><Relationship Id="rId55" Type="http://schemas.openxmlformats.org/officeDocument/2006/relationships/slide" Target="slides/slide33.xml"/><Relationship Id="rId76" Type="http://schemas.openxmlformats.org/officeDocument/2006/relationships/slide" Target="slides/slide54.xml"/><Relationship Id="rId97" Type="http://schemas.openxmlformats.org/officeDocument/2006/relationships/slide" Target="slides/slide75.xml"/><Relationship Id="rId10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669503-04B5-4B0A-B970-DC1AA1AD830E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95E855-D5B8-4BC5-89A4-7022DFBA1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551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86e2379dc7_0_2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86e2379dc7_0_2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581968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86e2379dc7_0_4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86e2379dc7_0_4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782202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86e2379dc7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86e2379dc7_0_4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024400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86e2379dc7_0_4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86e2379dc7_0_4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208911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86e2379dc7_0_4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86e2379dc7_0_4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454813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86e2379dc7_0_4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86e2379dc7_0_4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082185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86e2379dc7_0_4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86e2379dc7_0_4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710845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86e2379dc7_0_4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86e2379dc7_0_4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690260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86e2379dc7_0_4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86e2379dc7_0_4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155316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86e2379dc7_0_4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86e2379dc7_0_4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054044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86e2379dc7_0_4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86e2379dc7_0_4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877677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86e2379dc7_0_3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86e2379dc7_0_3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034567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86e2379dc7_0_4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4" name="Google Shape;244;g86e2379dc7_0_4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281943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86e2379dc7_0_3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86e2379dc7_0_3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788089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86e2379dc7_0_3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86e2379dc7_0_3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613961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86e2379dc7_0_3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86e2379dc7_0_3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951210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86e2379dc7_0_3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86e2379dc7_0_3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042673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86e2379dc7_0_3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86e2379dc7_0_3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592195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86e2379dc7_0_3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86e2379dc7_0_3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108807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86e2379dc7_0_3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86e2379dc7_0_3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28278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5DE4A-AD08-4C33-A11B-9E0FBF941C01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781D2-1600-4C7F-AAD9-6D861A1303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33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5DE4A-AD08-4C33-A11B-9E0FBF941C01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781D2-1600-4C7F-AAD9-6D861A1303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96428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386200"/>
            <a:ext cx="11360800" cy="280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415600" y="43045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33085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52331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Google Shape;16;p3"/>
          <p:cNvCxnSpPr/>
          <p:nvPr/>
        </p:nvCxnSpPr>
        <p:spPr>
          <a:xfrm>
            <a:off x="855912" y="4796667"/>
            <a:ext cx="520400" cy="0"/>
          </a:xfrm>
          <a:prstGeom prst="straightConnector1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683600" y="2524400"/>
            <a:ext cx="10824800" cy="203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7150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6727600"/>
            <a:ext cx="12192000" cy="13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44035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4156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2"/>
          </p:nvPr>
        </p:nvSpPr>
        <p:spPr>
          <a:xfrm>
            <a:off x="64432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06814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45078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4827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653667" y="701800"/>
            <a:ext cx="74720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08350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6096000" y="-33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cxnSp>
        <p:nvCxnSpPr>
          <p:cNvPr id="41" name="Google Shape;41;p9"/>
          <p:cNvCxnSpPr/>
          <p:nvPr/>
        </p:nvCxnSpPr>
        <p:spPr>
          <a:xfrm>
            <a:off x="6706233" y="5994000"/>
            <a:ext cx="9152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354000" y="1843133"/>
            <a:ext cx="5393600" cy="177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354000" y="3692001"/>
            <a:ext cx="5393600" cy="17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97851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633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5DE4A-AD08-4C33-A11B-9E0FBF941C01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781D2-1600-4C7F-AAD9-6D861A1303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483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386200"/>
            <a:ext cx="11360800" cy="280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415600" y="43045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41333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41590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Google Shape;16;p3"/>
          <p:cNvCxnSpPr/>
          <p:nvPr/>
        </p:nvCxnSpPr>
        <p:spPr>
          <a:xfrm>
            <a:off x="855912" y="4796667"/>
            <a:ext cx="520400" cy="0"/>
          </a:xfrm>
          <a:prstGeom prst="straightConnector1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683600" y="2524400"/>
            <a:ext cx="10824800" cy="203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73098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6727600"/>
            <a:ext cx="12192000" cy="13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00995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4156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2"/>
          </p:nvPr>
        </p:nvSpPr>
        <p:spPr>
          <a:xfrm>
            <a:off x="64432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49355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24244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10410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653667" y="701800"/>
            <a:ext cx="74720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68204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6096000" y="-33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cxnSp>
        <p:nvCxnSpPr>
          <p:cNvPr id="41" name="Google Shape;41;p9"/>
          <p:cNvCxnSpPr/>
          <p:nvPr/>
        </p:nvCxnSpPr>
        <p:spPr>
          <a:xfrm>
            <a:off x="6706233" y="5994000"/>
            <a:ext cx="9152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354000" y="1843133"/>
            <a:ext cx="5393600" cy="177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354000" y="3692001"/>
            <a:ext cx="5393600" cy="17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82000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5562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Google Shape;16;p3"/>
          <p:cNvCxnSpPr/>
          <p:nvPr/>
        </p:nvCxnSpPr>
        <p:spPr>
          <a:xfrm>
            <a:off x="855912" y="4796667"/>
            <a:ext cx="520400" cy="0"/>
          </a:xfrm>
          <a:prstGeom prst="straightConnector1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683600" y="2524400"/>
            <a:ext cx="10824800" cy="203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63771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386200"/>
            <a:ext cx="11360800" cy="280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415600" y="43045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82900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4719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Google Shape;16;p3"/>
          <p:cNvCxnSpPr/>
          <p:nvPr/>
        </p:nvCxnSpPr>
        <p:spPr>
          <a:xfrm>
            <a:off x="855912" y="4796667"/>
            <a:ext cx="520400" cy="0"/>
          </a:xfrm>
          <a:prstGeom prst="straightConnector1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683600" y="2524400"/>
            <a:ext cx="10824800" cy="203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90942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6727600"/>
            <a:ext cx="12192000" cy="13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87117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4156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2"/>
          </p:nvPr>
        </p:nvSpPr>
        <p:spPr>
          <a:xfrm>
            <a:off x="64432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9772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878278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1688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653667" y="701800"/>
            <a:ext cx="74720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933391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6096000" y="-33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cxnSp>
        <p:nvCxnSpPr>
          <p:cNvPr id="41" name="Google Shape;41;p9"/>
          <p:cNvCxnSpPr/>
          <p:nvPr/>
        </p:nvCxnSpPr>
        <p:spPr>
          <a:xfrm>
            <a:off x="6706233" y="5994000"/>
            <a:ext cx="9152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354000" y="1843133"/>
            <a:ext cx="5393600" cy="177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354000" y="3692001"/>
            <a:ext cx="5393600" cy="17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03092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6791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6727600"/>
            <a:ext cx="12192000" cy="13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048219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386200"/>
            <a:ext cx="11360800" cy="280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415600" y="43045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37799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213563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Google Shape;16;p3"/>
          <p:cNvCxnSpPr/>
          <p:nvPr/>
        </p:nvCxnSpPr>
        <p:spPr>
          <a:xfrm>
            <a:off x="855912" y="4796667"/>
            <a:ext cx="520400" cy="0"/>
          </a:xfrm>
          <a:prstGeom prst="straightConnector1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683600" y="2524400"/>
            <a:ext cx="10824800" cy="203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14457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6727600"/>
            <a:ext cx="12192000" cy="13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21370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4156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2"/>
          </p:nvPr>
        </p:nvSpPr>
        <p:spPr>
          <a:xfrm>
            <a:off x="64432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972813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20465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69330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653667" y="701800"/>
            <a:ext cx="74720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03953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6096000" y="-33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cxnSp>
        <p:nvCxnSpPr>
          <p:cNvPr id="41" name="Google Shape;41;p9"/>
          <p:cNvCxnSpPr/>
          <p:nvPr/>
        </p:nvCxnSpPr>
        <p:spPr>
          <a:xfrm>
            <a:off x="6706233" y="5994000"/>
            <a:ext cx="9152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354000" y="1843133"/>
            <a:ext cx="5393600" cy="177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354000" y="3692001"/>
            <a:ext cx="5393600" cy="17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92126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4254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4156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2"/>
          </p:nvPr>
        </p:nvSpPr>
        <p:spPr>
          <a:xfrm>
            <a:off x="64432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084619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386200"/>
            <a:ext cx="11360800" cy="280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415600" y="43045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53646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93112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Google Shape;16;p3"/>
          <p:cNvCxnSpPr/>
          <p:nvPr/>
        </p:nvCxnSpPr>
        <p:spPr>
          <a:xfrm>
            <a:off x="855912" y="4796667"/>
            <a:ext cx="520400" cy="0"/>
          </a:xfrm>
          <a:prstGeom prst="straightConnector1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683600" y="2524400"/>
            <a:ext cx="10824800" cy="203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660828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6727600"/>
            <a:ext cx="12192000" cy="13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785662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4156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2"/>
          </p:nvPr>
        </p:nvSpPr>
        <p:spPr>
          <a:xfrm>
            <a:off x="64432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233388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660726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648261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653667" y="701800"/>
            <a:ext cx="74720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086643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6096000" y="-33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cxnSp>
        <p:nvCxnSpPr>
          <p:cNvPr id="41" name="Google Shape;41;p9"/>
          <p:cNvCxnSpPr/>
          <p:nvPr/>
        </p:nvCxnSpPr>
        <p:spPr>
          <a:xfrm>
            <a:off x="6706233" y="5994000"/>
            <a:ext cx="9152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354000" y="1843133"/>
            <a:ext cx="5393600" cy="177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354000" y="3692001"/>
            <a:ext cx="5393600" cy="17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75620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9364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121770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386200"/>
            <a:ext cx="11360800" cy="280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415600" y="43045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145594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614742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Google Shape;16;p3"/>
          <p:cNvCxnSpPr/>
          <p:nvPr/>
        </p:nvCxnSpPr>
        <p:spPr>
          <a:xfrm>
            <a:off x="855912" y="4796667"/>
            <a:ext cx="520400" cy="0"/>
          </a:xfrm>
          <a:prstGeom prst="straightConnector1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683600" y="2524400"/>
            <a:ext cx="10824800" cy="203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437784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6727600"/>
            <a:ext cx="12192000" cy="13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072361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4156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2"/>
          </p:nvPr>
        </p:nvSpPr>
        <p:spPr>
          <a:xfrm>
            <a:off x="64432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038087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4587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926152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653667" y="701800"/>
            <a:ext cx="74720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31763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6096000" y="-33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cxnSp>
        <p:nvCxnSpPr>
          <p:cNvPr id="41" name="Google Shape;41;p9"/>
          <p:cNvCxnSpPr/>
          <p:nvPr/>
        </p:nvCxnSpPr>
        <p:spPr>
          <a:xfrm>
            <a:off x="6706233" y="5994000"/>
            <a:ext cx="9152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354000" y="1843133"/>
            <a:ext cx="5393600" cy="177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354000" y="3692001"/>
            <a:ext cx="5393600" cy="17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373727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5456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760277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386200"/>
            <a:ext cx="11360800" cy="280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415600" y="43045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364171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872671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Google Shape;16;p3"/>
          <p:cNvCxnSpPr/>
          <p:nvPr/>
        </p:nvCxnSpPr>
        <p:spPr>
          <a:xfrm>
            <a:off x="855912" y="4796667"/>
            <a:ext cx="520400" cy="0"/>
          </a:xfrm>
          <a:prstGeom prst="straightConnector1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683600" y="2524400"/>
            <a:ext cx="10824800" cy="203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327363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6727600"/>
            <a:ext cx="12192000" cy="13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799127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4156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2"/>
          </p:nvPr>
        </p:nvSpPr>
        <p:spPr>
          <a:xfrm>
            <a:off x="64432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420601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495399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803235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653667" y="701800"/>
            <a:ext cx="74720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277651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6096000" y="-33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cxnSp>
        <p:nvCxnSpPr>
          <p:cNvPr id="41" name="Google Shape;41;p9"/>
          <p:cNvCxnSpPr/>
          <p:nvPr/>
        </p:nvCxnSpPr>
        <p:spPr>
          <a:xfrm>
            <a:off x="6706233" y="5994000"/>
            <a:ext cx="9152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354000" y="1843133"/>
            <a:ext cx="5393600" cy="177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354000" y="3692001"/>
            <a:ext cx="5393600" cy="17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850167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022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653667" y="701800"/>
            <a:ext cx="74720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692670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386200"/>
            <a:ext cx="11360800" cy="280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415600" y="43045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886030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413765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Google Shape;16;p3"/>
          <p:cNvCxnSpPr/>
          <p:nvPr/>
        </p:nvCxnSpPr>
        <p:spPr>
          <a:xfrm>
            <a:off x="855912" y="4796667"/>
            <a:ext cx="520400" cy="0"/>
          </a:xfrm>
          <a:prstGeom prst="straightConnector1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683600" y="2524400"/>
            <a:ext cx="10824800" cy="203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827209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6727600"/>
            <a:ext cx="12192000" cy="13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314981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4156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2"/>
          </p:nvPr>
        </p:nvSpPr>
        <p:spPr>
          <a:xfrm>
            <a:off x="64432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909273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61977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467124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653667" y="701800"/>
            <a:ext cx="74720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072538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6096000" y="-33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cxnSp>
        <p:nvCxnSpPr>
          <p:cNvPr id="41" name="Google Shape;41;p9"/>
          <p:cNvCxnSpPr/>
          <p:nvPr/>
        </p:nvCxnSpPr>
        <p:spPr>
          <a:xfrm>
            <a:off x="6706233" y="5994000"/>
            <a:ext cx="9152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354000" y="1843133"/>
            <a:ext cx="5393600" cy="177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354000" y="3692001"/>
            <a:ext cx="5393600" cy="17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23810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3994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6096000" y="-33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cxnSp>
        <p:nvCxnSpPr>
          <p:cNvPr id="41" name="Google Shape;41;p9"/>
          <p:cNvCxnSpPr/>
          <p:nvPr/>
        </p:nvCxnSpPr>
        <p:spPr>
          <a:xfrm>
            <a:off x="6706233" y="5994000"/>
            <a:ext cx="9152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354000" y="1843133"/>
            <a:ext cx="5393600" cy="177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354000" y="3692001"/>
            <a:ext cx="5393600" cy="17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671282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386200"/>
            <a:ext cx="11360800" cy="280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415600" y="43045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865999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493137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Google Shape;16;p3"/>
          <p:cNvCxnSpPr/>
          <p:nvPr/>
        </p:nvCxnSpPr>
        <p:spPr>
          <a:xfrm>
            <a:off x="855912" y="4796667"/>
            <a:ext cx="520400" cy="0"/>
          </a:xfrm>
          <a:prstGeom prst="straightConnector1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683600" y="2524400"/>
            <a:ext cx="10824800" cy="203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325625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6727600"/>
            <a:ext cx="12192000" cy="13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403077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4156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2"/>
          </p:nvPr>
        </p:nvSpPr>
        <p:spPr>
          <a:xfrm>
            <a:off x="64432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923177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24168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118344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653667" y="701800"/>
            <a:ext cx="74720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217032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6096000" y="-33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cxnSp>
        <p:nvCxnSpPr>
          <p:cNvPr id="41" name="Google Shape;41;p9"/>
          <p:cNvCxnSpPr/>
          <p:nvPr/>
        </p:nvCxnSpPr>
        <p:spPr>
          <a:xfrm>
            <a:off x="6706233" y="5994000"/>
            <a:ext cx="9152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354000" y="1843133"/>
            <a:ext cx="5393600" cy="177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354000" y="3692001"/>
            <a:ext cx="5393600" cy="17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751898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1435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373290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386200"/>
            <a:ext cx="11360800" cy="280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415600" y="43045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997076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343168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Google Shape;16;p3"/>
          <p:cNvCxnSpPr/>
          <p:nvPr/>
        </p:nvCxnSpPr>
        <p:spPr>
          <a:xfrm>
            <a:off x="855912" y="4796667"/>
            <a:ext cx="520400" cy="0"/>
          </a:xfrm>
          <a:prstGeom prst="straightConnector1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683600" y="2524400"/>
            <a:ext cx="10824800" cy="203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668617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6727600"/>
            <a:ext cx="12192000" cy="13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730113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4156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2"/>
          </p:nvPr>
        </p:nvSpPr>
        <p:spPr>
          <a:xfrm>
            <a:off x="64432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853850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837628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317310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653667" y="701800"/>
            <a:ext cx="74720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761617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6096000" y="-33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cxnSp>
        <p:nvCxnSpPr>
          <p:cNvPr id="41" name="Google Shape;41;p9"/>
          <p:cNvCxnSpPr/>
          <p:nvPr/>
        </p:nvCxnSpPr>
        <p:spPr>
          <a:xfrm>
            <a:off x="6706233" y="5994000"/>
            <a:ext cx="9152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354000" y="1843133"/>
            <a:ext cx="5393600" cy="177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354000" y="3692001"/>
            <a:ext cx="5393600" cy="17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727267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303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5DE4A-AD08-4C33-A11B-9E0FBF941C01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781D2-1600-4C7F-AAD9-6D861A1303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2765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386200"/>
            <a:ext cx="11360800" cy="280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415600" y="43045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196559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386200"/>
            <a:ext cx="11360800" cy="280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415600" y="43045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042952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49317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Google Shape;16;p3"/>
          <p:cNvCxnSpPr/>
          <p:nvPr/>
        </p:nvCxnSpPr>
        <p:spPr>
          <a:xfrm>
            <a:off x="855912" y="4796667"/>
            <a:ext cx="520400" cy="0"/>
          </a:xfrm>
          <a:prstGeom prst="straightConnector1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683600" y="2524400"/>
            <a:ext cx="10824800" cy="203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931929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6727600"/>
            <a:ext cx="12192000" cy="13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712519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4156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2"/>
          </p:nvPr>
        </p:nvSpPr>
        <p:spPr>
          <a:xfrm>
            <a:off x="64432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018776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097566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699974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653667" y="701800"/>
            <a:ext cx="74720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014894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6096000" y="-33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cxnSp>
        <p:nvCxnSpPr>
          <p:cNvPr id="41" name="Google Shape;41;p9"/>
          <p:cNvCxnSpPr/>
          <p:nvPr/>
        </p:nvCxnSpPr>
        <p:spPr>
          <a:xfrm>
            <a:off x="6706233" y="5994000"/>
            <a:ext cx="9152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354000" y="1843133"/>
            <a:ext cx="5393600" cy="177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354000" y="3692001"/>
            <a:ext cx="5393600" cy="17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875893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5819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117019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386200"/>
            <a:ext cx="11360800" cy="280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415600" y="43045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771525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186577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Google Shape;16;p3"/>
          <p:cNvCxnSpPr/>
          <p:nvPr/>
        </p:nvCxnSpPr>
        <p:spPr>
          <a:xfrm>
            <a:off x="855912" y="4796667"/>
            <a:ext cx="520400" cy="0"/>
          </a:xfrm>
          <a:prstGeom prst="straightConnector1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683600" y="2524400"/>
            <a:ext cx="10824800" cy="203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043135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6727600"/>
            <a:ext cx="12192000" cy="13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427911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4156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2"/>
          </p:nvPr>
        </p:nvSpPr>
        <p:spPr>
          <a:xfrm>
            <a:off x="64432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938782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361697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155428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653667" y="701800"/>
            <a:ext cx="74720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68813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6096000" y="-33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cxnSp>
        <p:nvCxnSpPr>
          <p:cNvPr id="41" name="Google Shape;41;p9"/>
          <p:cNvCxnSpPr/>
          <p:nvPr/>
        </p:nvCxnSpPr>
        <p:spPr>
          <a:xfrm>
            <a:off x="6706233" y="5994000"/>
            <a:ext cx="9152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354000" y="1843133"/>
            <a:ext cx="5393600" cy="177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354000" y="3692001"/>
            <a:ext cx="5393600" cy="17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124013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1434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Google Shape;16;p3"/>
          <p:cNvCxnSpPr/>
          <p:nvPr/>
        </p:nvCxnSpPr>
        <p:spPr>
          <a:xfrm>
            <a:off x="855912" y="4796667"/>
            <a:ext cx="520400" cy="0"/>
          </a:xfrm>
          <a:prstGeom prst="straightConnector1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683600" y="2524400"/>
            <a:ext cx="10824800" cy="203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599980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386200"/>
            <a:ext cx="11360800" cy="280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415600" y="43045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019844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7654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6727600"/>
            <a:ext cx="12192000" cy="13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9028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4156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2"/>
          </p:nvPr>
        </p:nvSpPr>
        <p:spPr>
          <a:xfrm>
            <a:off x="64432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5124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1448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4296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653667" y="701800"/>
            <a:ext cx="74720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468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6096000" y="-33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cxnSp>
        <p:nvCxnSpPr>
          <p:cNvPr id="41" name="Google Shape;41;p9"/>
          <p:cNvCxnSpPr/>
          <p:nvPr/>
        </p:nvCxnSpPr>
        <p:spPr>
          <a:xfrm>
            <a:off x="6706233" y="5994000"/>
            <a:ext cx="9152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354000" y="1843133"/>
            <a:ext cx="5393600" cy="177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354000" y="3692001"/>
            <a:ext cx="5393600" cy="17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4570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436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5DE4A-AD08-4C33-A11B-9E0FBF941C01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781D2-1600-4C7F-AAD9-6D861A1303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22844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386200"/>
            <a:ext cx="11360800" cy="280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415600" y="43045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3473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0684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Google Shape;16;p3"/>
          <p:cNvCxnSpPr/>
          <p:nvPr/>
        </p:nvCxnSpPr>
        <p:spPr>
          <a:xfrm>
            <a:off x="855912" y="4796667"/>
            <a:ext cx="520400" cy="0"/>
          </a:xfrm>
          <a:prstGeom prst="straightConnector1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683600" y="2524400"/>
            <a:ext cx="10824800" cy="203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5215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6727600"/>
            <a:ext cx="12192000" cy="13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2591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4156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2"/>
          </p:nvPr>
        </p:nvSpPr>
        <p:spPr>
          <a:xfrm>
            <a:off x="64432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1190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06747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7873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653667" y="701800"/>
            <a:ext cx="74720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86961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6096000" y="-33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cxnSp>
        <p:nvCxnSpPr>
          <p:cNvPr id="41" name="Google Shape;41;p9"/>
          <p:cNvCxnSpPr/>
          <p:nvPr/>
        </p:nvCxnSpPr>
        <p:spPr>
          <a:xfrm>
            <a:off x="6706233" y="5994000"/>
            <a:ext cx="9152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354000" y="1843133"/>
            <a:ext cx="5393600" cy="177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354000" y="3692001"/>
            <a:ext cx="5393600" cy="17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0690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057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5DE4A-AD08-4C33-A11B-9E0FBF941C01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781D2-1600-4C7F-AAD9-6D861A1303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3682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386200"/>
            <a:ext cx="11360800" cy="280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415600" y="43045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13434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7600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Google Shape;16;p3"/>
          <p:cNvCxnSpPr/>
          <p:nvPr/>
        </p:nvCxnSpPr>
        <p:spPr>
          <a:xfrm>
            <a:off x="855912" y="4796667"/>
            <a:ext cx="520400" cy="0"/>
          </a:xfrm>
          <a:prstGeom prst="straightConnector1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683600" y="2524400"/>
            <a:ext cx="10824800" cy="203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18966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6727600"/>
            <a:ext cx="12192000" cy="13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78563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4156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2"/>
          </p:nvPr>
        </p:nvSpPr>
        <p:spPr>
          <a:xfrm>
            <a:off x="64432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75071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36112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68357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653667" y="701800"/>
            <a:ext cx="74720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27286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6096000" y="-33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cxnSp>
        <p:nvCxnSpPr>
          <p:cNvPr id="41" name="Google Shape;41;p9"/>
          <p:cNvCxnSpPr/>
          <p:nvPr/>
        </p:nvCxnSpPr>
        <p:spPr>
          <a:xfrm>
            <a:off x="6706233" y="5994000"/>
            <a:ext cx="9152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354000" y="1843133"/>
            <a:ext cx="5393600" cy="177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354000" y="3692001"/>
            <a:ext cx="5393600" cy="17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1984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975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5DE4A-AD08-4C33-A11B-9E0FBF941C01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781D2-1600-4C7F-AAD9-6D861A1303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29100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386200"/>
            <a:ext cx="11360800" cy="280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415600" y="43045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4575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35083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Google Shape;16;p3"/>
          <p:cNvCxnSpPr/>
          <p:nvPr/>
        </p:nvCxnSpPr>
        <p:spPr>
          <a:xfrm>
            <a:off x="855912" y="4796667"/>
            <a:ext cx="520400" cy="0"/>
          </a:xfrm>
          <a:prstGeom prst="straightConnector1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683600" y="2524400"/>
            <a:ext cx="10824800" cy="203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90991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6727600"/>
            <a:ext cx="12192000" cy="13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72744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4156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2"/>
          </p:nvPr>
        </p:nvSpPr>
        <p:spPr>
          <a:xfrm>
            <a:off x="64432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72394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40585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12926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653667" y="701800"/>
            <a:ext cx="74720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47619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6096000" y="-33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cxnSp>
        <p:nvCxnSpPr>
          <p:cNvPr id="41" name="Google Shape;41;p9"/>
          <p:cNvCxnSpPr/>
          <p:nvPr/>
        </p:nvCxnSpPr>
        <p:spPr>
          <a:xfrm>
            <a:off x="6706233" y="5994000"/>
            <a:ext cx="9152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354000" y="1843133"/>
            <a:ext cx="5393600" cy="177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354000" y="3692001"/>
            <a:ext cx="5393600" cy="17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83589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236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5DE4A-AD08-4C33-A11B-9E0FBF941C01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781D2-1600-4C7F-AAD9-6D861A1303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85383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386200"/>
            <a:ext cx="11360800" cy="280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415600" y="43045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48932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89357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Google Shape;16;p3"/>
          <p:cNvCxnSpPr/>
          <p:nvPr/>
        </p:nvCxnSpPr>
        <p:spPr>
          <a:xfrm>
            <a:off x="855912" y="4796667"/>
            <a:ext cx="520400" cy="0"/>
          </a:xfrm>
          <a:prstGeom prst="straightConnector1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683600" y="2524400"/>
            <a:ext cx="10824800" cy="203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2513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6727600"/>
            <a:ext cx="12192000" cy="13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86706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4156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2"/>
          </p:nvPr>
        </p:nvSpPr>
        <p:spPr>
          <a:xfrm>
            <a:off x="64432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79873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99014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3276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653667" y="701800"/>
            <a:ext cx="74720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02070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6096000" y="-33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cxnSp>
        <p:nvCxnSpPr>
          <p:cNvPr id="41" name="Google Shape;41;p9"/>
          <p:cNvCxnSpPr/>
          <p:nvPr/>
        </p:nvCxnSpPr>
        <p:spPr>
          <a:xfrm>
            <a:off x="6706233" y="5994000"/>
            <a:ext cx="9152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354000" y="1843133"/>
            <a:ext cx="5393600" cy="177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354000" y="3692001"/>
            <a:ext cx="5393600" cy="17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73229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854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5DE4A-AD08-4C33-A11B-9E0FBF941C01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781D2-1600-4C7F-AAD9-6D861A1303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58226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386200"/>
            <a:ext cx="11360800" cy="280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415600" y="43045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86552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50176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Google Shape;16;p3"/>
          <p:cNvCxnSpPr/>
          <p:nvPr/>
        </p:nvCxnSpPr>
        <p:spPr>
          <a:xfrm>
            <a:off x="855912" y="4796667"/>
            <a:ext cx="520400" cy="0"/>
          </a:xfrm>
          <a:prstGeom prst="straightConnector1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683600" y="2524400"/>
            <a:ext cx="10824800" cy="203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5193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6727600"/>
            <a:ext cx="12192000" cy="13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81596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4156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2"/>
          </p:nvPr>
        </p:nvSpPr>
        <p:spPr>
          <a:xfrm>
            <a:off x="64432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2593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23474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86442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653667" y="701800"/>
            <a:ext cx="74720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54997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6096000" y="-33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cxnSp>
        <p:nvCxnSpPr>
          <p:cNvPr id="41" name="Google Shape;41;p9"/>
          <p:cNvCxnSpPr/>
          <p:nvPr/>
        </p:nvCxnSpPr>
        <p:spPr>
          <a:xfrm>
            <a:off x="6706233" y="5994000"/>
            <a:ext cx="9152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354000" y="1843133"/>
            <a:ext cx="5393600" cy="177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354000" y="3692001"/>
            <a:ext cx="5393600" cy="17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34647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193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5DE4A-AD08-4C33-A11B-9E0FBF941C01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781D2-1600-4C7F-AAD9-6D861A1303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43054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386200"/>
            <a:ext cx="11360800" cy="280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415600" y="43045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1993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44352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Google Shape;16;p3"/>
          <p:cNvCxnSpPr/>
          <p:nvPr/>
        </p:nvCxnSpPr>
        <p:spPr>
          <a:xfrm>
            <a:off x="855912" y="4796667"/>
            <a:ext cx="520400" cy="0"/>
          </a:xfrm>
          <a:prstGeom prst="straightConnector1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683600" y="2524400"/>
            <a:ext cx="10824800" cy="203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98752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6727600"/>
            <a:ext cx="12192000" cy="13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34343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4156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2"/>
          </p:nvPr>
        </p:nvSpPr>
        <p:spPr>
          <a:xfrm>
            <a:off x="64432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74546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69465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60623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653667" y="701800"/>
            <a:ext cx="74720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16551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6096000" y="-33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cxnSp>
        <p:nvCxnSpPr>
          <p:cNvPr id="41" name="Google Shape;41;p9"/>
          <p:cNvCxnSpPr/>
          <p:nvPr/>
        </p:nvCxnSpPr>
        <p:spPr>
          <a:xfrm>
            <a:off x="6706233" y="5994000"/>
            <a:ext cx="9152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354000" y="1843133"/>
            <a:ext cx="5393600" cy="177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354000" y="3692001"/>
            <a:ext cx="5393600" cy="17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75813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629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5DE4A-AD08-4C33-A11B-9E0FBF941C01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781D2-1600-4C7F-AAD9-6D861A1303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13008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386200"/>
            <a:ext cx="11360800" cy="280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8666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415600" y="43045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47347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89757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Google Shape;16;p3"/>
          <p:cNvCxnSpPr/>
          <p:nvPr/>
        </p:nvCxnSpPr>
        <p:spPr>
          <a:xfrm>
            <a:off x="855912" y="4796667"/>
            <a:ext cx="520400" cy="0"/>
          </a:xfrm>
          <a:prstGeom prst="straightConnector1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683600" y="2524400"/>
            <a:ext cx="10824800" cy="203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8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80850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6727600"/>
            <a:ext cx="12192000" cy="13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66905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4156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2"/>
          </p:nvPr>
        </p:nvSpPr>
        <p:spPr>
          <a:xfrm>
            <a:off x="6443200" y="1562233"/>
            <a:ext cx="53332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02457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49692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21089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653667" y="701800"/>
            <a:ext cx="74720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7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99452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6096000" y="-33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cxnSp>
        <p:nvCxnSpPr>
          <p:cNvPr id="41" name="Google Shape;41;p9"/>
          <p:cNvCxnSpPr/>
          <p:nvPr/>
        </p:nvCxnSpPr>
        <p:spPr>
          <a:xfrm>
            <a:off x="6706233" y="5994000"/>
            <a:ext cx="9152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354000" y="1843133"/>
            <a:ext cx="5393600" cy="177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5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354000" y="3692001"/>
            <a:ext cx="5393600" cy="17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BF0"/>
                </a:solidFill>
              </a:rPr>
              <a:pPr/>
              <a:t>‹#›</a:t>
            </a:fld>
            <a:endParaRPr>
              <a:solidFill>
                <a:srgbClr val="FFFB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0383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000000"/>
                </a:solidFill>
              </a:rPr>
              <a:pPr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912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theme" Target="../theme/theme10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theme" Target="../theme/theme11.xml"/><Relationship Id="rId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.xml"/><Relationship Id="rId3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118.xml"/><Relationship Id="rId2" Type="http://schemas.openxmlformats.org/officeDocument/2006/relationships/slideLayout" Target="../slideLayouts/slideLayout113.xml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11" Type="http://schemas.openxmlformats.org/officeDocument/2006/relationships/theme" Target="../theme/theme12.xml"/><Relationship Id="rId5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2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theme" Target="../theme/theme13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9.xml"/><Relationship Id="rId3" Type="http://schemas.openxmlformats.org/officeDocument/2006/relationships/slideLayout" Target="../slideLayouts/slideLayout134.xml"/><Relationship Id="rId7" Type="http://schemas.openxmlformats.org/officeDocument/2006/relationships/slideLayout" Target="../slideLayouts/slideLayout138.xml"/><Relationship Id="rId2" Type="http://schemas.openxmlformats.org/officeDocument/2006/relationships/slideLayout" Target="../slideLayouts/slideLayout133.xml"/><Relationship Id="rId1" Type="http://schemas.openxmlformats.org/officeDocument/2006/relationships/slideLayout" Target="../slideLayouts/slideLayout132.xml"/><Relationship Id="rId6" Type="http://schemas.openxmlformats.org/officeDocument/2006/relationships/slideLayout" Target="../slideLayouts/slideLayout137.xml"/><Relationship Id="rId11" Type="http://schemas.openxmlformats.org/officeDocument/2006/relationships/theme" Target="../theme/theme14.xml"/><Relationship Id="rId5" Type="http://schemas.openxmlformats.org/officeDocument/2006/relationships/slideLayout" Target="../slideLayouts/slideLayout136.xml"/><Relationship Id="rId10" Type="http://schemas.openxmlformats.org/officeDocument/2006/relationships/slideLayout" Target="../slideLayouts/slideLayout141.xml"/><Relationship Id="rId4" Type="http://schemas.openxmlformats.org/officeDocument/2006/relationships/slideLayout" Target="../slideLayouts/slideLayout135.xml"/><Relationship Id="rId9" Type="http://schemas.openxmlformats.org/officeDocument/2006/relationships/slideLayout" Target="../slideLayouts/slideLayout140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9.xml"/><Relationship Id="rId3" Type="http://schemas.openxmlformats.org/officeDocument/2006/relationships/slideLayout" Target="../slideLayouts/slideLayout144.xml"/><Relationship Id="rId7" Type="http://schemas.openxmlformats.org/officeDocument/2006/relationships/slideLayout" Target="../slideLayouts/slideLayout148.xml"/><Relationship Id="rId2" Type="http://schemas.openxmlformats.org/officeDocument/2006/relationships/slideLayout" Target="../slideLayouts/slideLayout143.xml"/><Relationship Id="rId1" Type="http://schemas.openxmlformats.org/officeDocument/2006/relationships/slideLayout" Target="../slideLayouts/slideLayout142.xml"/><Relationship Id="rId6" Type="http://schemas.openxmlformats.org/officeDocument/2006/relationships/slideLayout" Target="../slideLayouts/slideLayout147.xml"/><Relationship Id="rId11" Type="http://schemas.openxmlformats.org/officeDocument/2006/relationships/theme" Target="../theme/theme15.xml"/><Relationship Id="rId5" Type="http://schemas.openxmlformats.org/officeDocument/2006/relationships/slideLayout" Target="../slideLayouts/slideLayout146.xml"/><Relationship Id="rId10" Type="http://schemas.openxmlformats.org/officeDocument/2006/relationships/slideLayout" Target="../slideLayouts/slideLayout151.xml"/><Relationship Id="rId4" Type="http://schemas.openxmlformats.org/officeDocument/2006/relationships/slideLayout" Target="../slideLayouts/slideLayout145.xml"/><Relationship Id="rId9" Type="http://schemas.openxmlformats.org/officeDocument/2006/relationships/slideLayout" Target="../slideLayouts/slideLayout150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9.xml"/><Relationship Id="rId3" Type="http://schemas.openxmlformats.org/officeDocument/2006/relationships/slideLayout" Target="../slideLayouts/slideLayout154.xml"/><Relationship Id="rId7" Type="http://schemas.openxmlformats.org/officeDocument/2006/relationships/slideLayout" Target="../slideLayouts/slideLayout158.xml"/><Relationship Id="rId2" Type="http://schemas.openxmlformats.org/officeDocument/2006/relationships/slideLayout" Target="../slideLayouts/slideLayout153.xml"/><Relationship Id="rId1" Type="http://schemas.openxmlformats.org/officeDocument/2006/relationships/slideLayout" Target="../slideLayouts/slideLayout152.xml"/><Relationship Id="rId6" Type="http://schemas.openxmlformats.org/officeDocument/2006/relationships/slideLayout" Target="../slideLayouts/slideLayout157.xml"/><Relationship Id="rId11" Type="http://schemas.openxmlformats.org/officeDocument/2006/relationships/theme" Target="../theme/theme16.xml"/><Relationship Id="rId5" Type="http://schemas.openxmlformats.org/officeDocument/2006/relationships/slideLayout" Target="../slideLayouts/slideLayout156.xml"/><Relationship Id="rId10" Type="http://schemas.openxmlformats.org/officeDocument/2006/relationships/slideLayout" Target="../slideLayouts/slideLayout161.xml"/><Relationship Id="rId4" Type="http://schemas.openxmlformats.org/officeDocument/2006/relationships/slideLayout" Target="../slideLayouts/slideLayout155.xml"/><Relationship Id="rId9" Type="http://schemas.openxmlformats.org/officeDocument/2006/relationships/slideLayout" Target="../slideLayouts/slideLayout160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9.xml"/><Relationship Id="rId3" Type="http://schemas.openxmlformats.org/officeDocument/2006/relationships/slideLayout" Target="../slideLayouts/slideLayout164.xml"/><Relationship Id="rId7" Type="http://schemas.openxmlformats.org/officeDocument/2006/relationships/slideLayout" Target="../slideLayouts/slideLayout168.xml"/><Relationship Id="rId2" Type="http://schemas.openxmlformats.org/officeDocument/2006/relationships/slideLayout" Target="../slideLayouts/slideLayout163.xml"/><Relationship Id="rId1" Type="http://schemas.openxmlformats.org/officeDocument/2006/relationships/slideLayout" Target="../slideLayouts/slideLayout162.xml"/><Relationship Id="rId6" Type="http://schemas.openxmlformats.org/officeDocument/2006/relationships/slideLayout" Target="../slideLayouts/slideLayout167.xml"/><Relationship Id="rId11" Type="http://schemas.openxmlformats.org/officeDocument/2006/relationships/theme" Target="../theme/theme17.xml"/><Relationship Id="rId5" Type="http://schemas.openxmlformats.org/officeDocument/2006/relationships/slideLayout" Target="../slideLayouts/slideLayout166.xml"/><Relationship Id="rId10" Type="http://schemas.openxmlformats.org/officeDocument/2006/relationships/slideLayout" Target="../slideLayouts/slideLayout171.xml"/><Relationship Id="rId4" Type="http://schemas.openxmlformats.org/officeDocument/2006/relationships/slideLayout" Target="../slideLayouts/slideLayout165.xml"/><Relationship Id="rId9" Type="http://schemas.openxmlformats.org/officeDocument/2006/relationships/slideLayout" Target="../slideLayouts/slideLayout170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9.xml"/><Relationship Id="rId3" Type="http://schemas.openxmlformats.org/officeDocument/2006/relationships/slideLayout" Target="../slideLayouts/slideLayout174.xml"/><Relationship Id="rId7" Type="http://schemas.openxmlformats.org/officeDocument/2006/relationships/slideLayout" Target="../slideLayouts/slideLayout178.xml"/><Relationship Id="rId2" Type="http://schemas.openxmlformats.org/officeDocument/2006/relationships/slideLayout" Target="../slideLayouts/slideLayout173.xml"/><Relationship Id="rId1" Type="http://schemas.openxmlformats.org/officeDocument/2006/relationships/slideLayout" Target="../slideLayouts/slideLayout172.xml"/><Relationship Id="rId6" Type="http://schemas.openxmlformats.org/officeDocument/2006/relationships/slideLayout" Target="../slideLayouts/slideLayout177.xml"/><Relationship Id="rId11" Type="http://schemas.openxmlformats.org/officeDocument/2006/relationships/theme" Target="../theme/theme18.xml"/><Relationship Id="rId5" Type="http://schemas.openxmlformats.org/officeDocument/2006/relationships/slideLayout" Target="../slideLayouts/slideLayout176.xml"/><Relationship Id="rId10" Type="http://schemas.openxmlformats.org/officeDocument/2006/relationships/slideLayout" Target="../slideLayouts/slideLayout181.xml"/><Relationship Id="rId4" Type="http://schemas.openxmlformats.org/officeDocument/2006/relationships/slideLayout" Target="../slideLayouts/slideLayout175.xml"/><Relationship Id="rId9" Type="http://schemas.openxmlformats.org/officeDocument/2006/relationships/slideLayout" Target="../slideLayouts/slideLayout180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9.xml"/><Relationship Id="rId3" Type="http://schemas.openxmlformats.org/officeDocument/2006/relationships/slideLayout" Target="../slideLayouts/slideLayout184.xml"/><Relationship Id="rId7" Type="http://schemas.openxmlformats.org/officeDocument/2006/relationships/slideLayout" Target="../slideLayouts/slideLayout188.xml"/><Relationship Id="rId2" Type="http://schemas.openxmlformats.org/officeDocument/2006/relationships/slideLayout" Target="../slideLayouts/slideLayout183.xml"/><Relationship Id="rId1" Type="http://schemas.openxmlformats.org/officeDocument/2006/relationships/slideLayout" Target="../slideLayouts/slideLayout182.xml"/><Relationship Id="rId6" Type="http://schemas.openxmlformats.org/officeDocument/2006/relationships/slideLayout" Target="../slideLayouts/slideLayout187.xml"/><Relationship Id="rId11" Type="http://schemas.openxmlformats.org/officeDocument/2006/relationships/theme" Target="../theme/theme19.xml"/><Relationship Id="rId5" Type="http://schemas.openxmlformats.org/officeDocument/2006/relationships/slideLayout" Target="../slideLayouts/slideLayout186.xml"/><Relationship Id="rId10" Type="http://schemas.openxmlformats.org/officeDocument/2006/relationships/slideLayout" Target="../slideLayouts/slideLayout191.xml"/><Relationship Id="rId4" Type="http://schemas.openxmlformats.org/officeDocument/2006/relationships/slideLayout" Target="../slideLayouts/slideLayout185.xml"/><Relationship Id="rId9" Type="http://schemas.openxmlformats.org/officeDocument/2006/relationships/slideLayout" Target="../slideLayouts/slideLayout19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9.xml"/><Relationship Id="rId3" Type="http://schemas.openxmlformats.org/officeDocument/2006/relationships/slideLayout" Target="../slideLayouts/slideLayout194.xml"/><Relationship Id="rId7" Type="http://schemas.openxmlformats.org/officeDocument/2006/relationships/slideLayout" Target="../slideLayouts/slideLayout198.xml"/><Relationship Id="rId2" Type="http://schemas.openxmlformats.org/officeDocument/2006/relationships/slideLayout" Target="../slideLayouts/slideLayout193.xml"/><Relationship Id="rId1" Type="http://schemas.openxmlformats.org/officeDocument/2006/relationships/slideLayout" Target="../slideLayouts/slideLayout192.xml"/><Relationship Id="rId6" Type="http://schemas.openxmlformats.org/officeDocument/2006/relationships/slideLayout" Target="../slideLayouts/slideLayout197.xml"/><Relationship Id="rId11" Type="http://schemas.openxmlformats.org/officeDocument/2006/relationships/theme" Target="../theme/theme20.xml"/><Relationship Id="rId5" Type="http://schemas.openxmlformats.org/officeDocument/2006/relationships/slideLayout" Target="../slideLayouts/slideLayout196.xml"/><Relationship Id="rId10" Type="http://schemas.openxmlformats.org/officeDocument/2006/relationships/slideLayout" Target="../slideLayouts/slideLayout201.xml"/><Relationship Id="rId4" Type="http://schemas.openxmlformats.org/officeDocument/2006/relationships/slideLayout" Target="../slideLayouts/slideLayout195.xml"/><Relationship Id="rId9" Type="http://schemas.openxmlformats.org/officeDocument/2006/relationships/slideLayout" Target="../slideLayouts/slideLayout200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9.xml"/><Relationship Id="rId3" Type="http://schemas.openxmlformats.org/officeDocument/2006/relationships/slideLayout" Target="../slideLayouts/slideLayout204.xml"/><Relationship Id="rId7" Type="http://schemas.openxmlformats.org/officeDocument/2006/relationships/slideLayout" Target="../slideLayouts/slideLayout208.xml"/><Relationship Id="rId2" Type="http://schemas.openxmlformats.org/officeDocument/2006/relationships/slideLayout" Target="../slideLayouts/slideLayout203.xml"/><Relationship Id="rId1" Type="http://schemas.openxmlformats.org/officeDocument/2006/relationships/slideLayout" Target="../slideLayouts/slideLayout202.xml"/><Relationship Id="rId6" Type="http://schemas.openxmlformats.org/officeDocument/2006/relationships/slideLayout" Target="../slideLayouts/slideLayout207.xml"/><Relationship Id="rId11" Type="http://schemas.openxmlformats.org/officeDocument/2006/relationships/theme" Target="../theme/theme21.xml"/><Relationship Id="rId5" Type="http://schemas.openxmlformats.org/officeDocument/2006/relationships/slideLayout" Target="../slideLayouts/slideLayout206.xml"/><Relationship Id="rId10" Type="http://schemas.openxmlformats.org/officeDocument/2006/relationships/slideLayout" Target="../slideLayouts/slideLayout211.xml"/><Relationship Id="rId4" Type="http://schemas.openxmlformats.org/officeDocument/2006/relationships/slideLayout" Target="../slideLayouts/slideLayout205.xml"/><Relationship Id="rId9" Type="http://schemas.openxmlformats.org/officeDocument/2006/relationships/slideLayout" Target="../slideLayouts/slideLayout210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9.xml"/><Relationship Id="rId3" Type="http://schemas.openxmlformats.org/officeDocument/2006/relationships/slideLayout" Target="../slideLayouts/slideLayout214.xml"/><Relationship Id="rId7" Type="http://schemas.openxmlformats.org/officeDocument/2006/relationships/slideLayout" Target="../slideLayouts/slideLayout218.xml"/><Relationship Id="rId2" Type="http://schemas.openxmlformats.org/officeDocument/2006/relationships/slideLayout" Target="../slideLayouts/slideLayout213.xml"/><Relationship Id="rId1" Type="http://schemas.openxmlformats.org/officeDocument/2006/relationships/slideLayout" Target="../slideLayouts/slideLayout212.xml"/><Relationship Id="rId6" Type="http://schemas.openxmlformats.org/officeDocument/2006/relationships/slideLayout" Target="../slideLayouts/slideLayout217.xml"/><Relationship Id="rId11" Type="http://schemas.openxmlformats.org/officeDocument/2006/relationships/theme" Target="../theme/theme22.xml"/><Relationship Id="rId5" Type="http://schemas.openxmlformats.org/officeDocument/2006/relationships/slideLayout" Target="../slideLayouts/slideLayout216.xml"/><Relationship Id="rId10" Type="http://schemas.openxmlformats.org/officeDocument/2006/relationships/slideLayout" Target="../slideLayouts/slideLayout221.xml"/><Relationship Id="rId4" Type="http://schemas.openxmlformats.org/officeDocument/2006/relationships/slideLayout" Target="../slideLayouts/slideLayout215.xml"/><Relationship Id="rId9" Type="http://schemas.openxmlformats.org/officeDocument/2006/relationships/slideLayout" Target="../slideLayouts/slideLayout2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theme" Target="../theme/theme6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theme" Target="../theme/theme7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theme" Target="../theme/theme8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theme" Target="../theme/theme9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DE4A-AD08-4C33-A11B-9E0FBF941C01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6781D2-1600-4C7F-AAD9-6D861A1303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82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ld Standard TT"/>
              <a:buChar char="●"/>
              <a:defRPr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" kern="0">
                <a:solidFill>
                  <a:srgbClr val="000000"/>
                </a:solidFill>
              </a:rPr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87564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ld Standard TT"/>
              <a:buChar char="●"/>
              <a:defRPr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" kern="0">
                <a:solidFill>
                  <a:srgbClr val="000000"/>
                </a:solidFill>
              </a:rPr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85593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ld Standard TT"/>
              <a:buChar char="●"/>
              <a:defRPr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" kern="0">
                <a:solidFill>
                  <a:srgbClr val="000000"/>
                </a:solidFill>
              </a:rPr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93111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ld Standard TT"/>
              <a:buChar char="●"/>
              <a:defRPr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" kern="0">
                <a:solidFill>
                  <a:srgbClr val="000000"/>
                </a:solidFill>
              </a:rPr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37455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ld Standard TT"/>
              <a:buChar char="●"/>
              <a:defRPr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" kern="0">
                <a:solidFill>
                  <a:srgbClr val="000000"/>
                </a:solidFill>
              </a:rPr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74843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ld Standard TT"/>
              <a:buChar char="●"/>
              <a:defRPr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" kern="0">
                <a:solidFill>
                  <a:srgbClr val="000000"/>
                </a:solidFill>
              </a:rPr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89084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ld Standard TT"/>
              <a:buChar char="●"/>
              <a:defRPr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" kern="0">
                <a:solidFill>
                  <a:srgbClr val="000000"/>
                </a:solidFill>
              </a:rPr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87644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ld Standard TT"/>
              <a:buChar char="●"/>
              <a:defRPr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" kern="0">
                <a:solidFill>
                  <a:srgbClr val="000000"/>
                </a:solidFill>
              </a:rPr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87438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ld Standard TT"/>
              <a:buChar char="●"/>
              <a:defRPr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" kern="0">
                <a:solidFill>
                  <a:srgbClr val="000000"/>
                </a:solidFill>
              </a:rPr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94095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ld Standard TT"/>
              <a:buChar char="●"/>
              <a:defRPr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" kern="0">
                <a:solidFill>
                  <a:srgbClr val="000000"/>
                </a:solidFill>
              </a:rPr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16904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ld Standard TT"/>
              <a:buChar char="●"/>
              <a:defRPr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" kern="0">
                <a:solidFill>
                  <a:srgbClr val="000000"/>
                </a:solidFill>
              </a:rPr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11140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ld Standard TT"/>
              <a:buChar char="●"/>
              <a:defRPr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" kern="0">
                <a:solidFill>
                  <a:srgbClr val="000000"/>
                </a:solidFill>
              </a:rPr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73884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ld Standard TT"/>
              <a:buChar char="●"/>
              <a:defRPr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" kern="0">
                <a:solidFill>
                  <a:srgbClr val="000000"/>
                </a:solidFill>
              </a:rPr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37738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81" r:id="rId1"/>
    <p:sldLayoutId id="2147483882" r:id="rId2"/>
    <p:sldLayoutId id="2147483883" r:id="rId3"/>
    <p:sldLayoutId id="2147483884" r:id="rId4"/>
    <p:sldLayoutId id="2147483885" r:id="rId5"/>
    <p:sldLayoutId id="2147483886" r:id="rId6"/>
    <p:sldLayoutId id="2147483887" r:id="rId7"/>
    <p:sldLayoutId id="2147483888" r:id="rId8"/>
    <p:sldLayoutId id="2147483889" r:id="rId9"/>
    <p:sldLayoutId id="2147483890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ld Standard TT"/>
              <a:buChar char="●"/>
              <a:defRPr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" kern="0">
                <a:solidFill>
                  <a:srgbClr val="000000"/>
                </a:solidFill>
              </a:rPr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72261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92" r:id="rId1"/>
    <p:sldLayoutId id="2147483893" r:id="rId2"/>
    <p:sldLayoutId id="2147483894" r:id="rId3"/>
    <p:sldLayoutId id="2147483895" r:id="rId4"/>
    <p:sldLayoutId id="2147483896" r:id="rId5"/>
    <p:sldLayoutId id="2147483897" r:id="rId6"/>
    <p:sldLayoutId id="2147483898" r:id="rId7"/>
    <p:sldLayoutId id="2147483899" r:id="rId8"/>
    <p:sldLayoutId id="2147483900" r:id="rId9"/>
    <p:sldLayoutId id="2147483901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ld Standard TT"/>
              <a:buChar char="●"/>
              <a:defRPr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" kern="0">
                <a:solidFill>
                  <a:srgbClr val="000000"/>
                </a:solidFill>
              </a:rPr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28549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ld Standard TT"/>
              <a:buChar char="●"/>
              <a:defRPr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" kern="0">
                <a:solidFill>
                  <a:srgbClr val="000000"/>
                </a:solidFill>
              </a:rPr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86467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ld Standard TT"/>
              <a:buChar char="●"/>
              <a:defRPr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" kern="0">
                <a:solidFill>
                  <a:srgbClr val="000000"/>
                </a:solidFill>
              </a:rPr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01072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ld Standard TT"/>
              <a:buChar char="●"/>
              <a:defRPr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" kern="0">
                <a:solidFill>
                  <a:srgbClr val="000000"/>
                </a:solidFill>
              </a:rPr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41780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ld Standard TT"/>
              <a:buChar char="●"/>
              <a:defRPr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" kern="0">
                <a:solidFill>
                  <a:srgbClr val="000000"/>
                </a:solidFill>
              </a:rPr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54893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ld Standard TT"/>
              <a:buChar char="●"/>
              <a:defRPr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" kern="0">
                <a:solidFill>
                  <a:srgbClr val="000000"/>
                </a:solidFill>
              </a:rPr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44425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ld Standard TT"/>
              <a:buChar char="●"/>
              <a:defRPr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 algn="r">
              <a:buNone/>
              <a:defRPr sz="1333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" kern="0">
                <a:solidFill>
                  <a:srgbClr val="000000"/>
                </a:solidFill>
              </a:rPr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29331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3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3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0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3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https://animals-mf.ru/orexi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3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3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3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3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9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03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377" y="151093"/>
            <a:ext cx="9081246" cy="51174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64023" y="5511520"/>
            <a:ext cx="9144000" cy="165576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b="1" i="1" dirty="0" smtClean="0"/>
              <a:t>Учитель химии и биологии высшей категории МАОУ «СОШ №35» </a:t>
            </a:r>
            <a:r>
              <a:rPr lang="ru-RU" b="1" i="1" dirty="0" err="1" smtClean="0"/>
              <a:t>г.Стерлитамака</a:t>
            </a:r>
            <a:r>
              <a:rPr lang="ru-RU" b="1" i="1" dirty="0" smtClean="0"/>
              <a:t> Республики Башкортостан </a:t>
            </a:r>
          </a:p>
          <a:p>
            <a:pPr>
              <a:lnSpc>
                <a:spcPct val="100000"/>
              </a:lnSpc>
            </a:pPr>
            <a:r>
              <a:rPr lang="ru-RU" b="1" i="1" dirty="0" smtClean="0"/>
              <a:t>Устинова Татьяна Евгеньевна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20756730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082040"/>
          </a:xfrm>
        </p:spPr>
        <p:txBody>
          <a:bodyPr/>
          <a:lstStyle/>
          <a:p>
            <a:pPr algn="ctr"/>
            <a:r>
              <a:rPr lang="ru-RU" dirty="0" smtClean="0"/>
              <a:t>Вопрос 4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3566" y="1248727"/>
            <a:ext cx="9764867" cy="5228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757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Вопрос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6600" dirty="0" smtClean="0"/>
              <a:t>Самый маленький палец на руке?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5894924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12519"/>
          </a:xfrm>
        </p:spPr>
        <p:txBody>
          <a:bodyPr/>
          <a:lstStyle/>
          <a:p>
            <a:pPr algn="ctr"/>
            <a:r>
              <a:rPr lang="ru-RU" dirty="0" smtClean="0"/>
              <a:t>Вопрос 5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98758" y="1266646"/>
            <a:ext cx="8204150" cy="546943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7860" y="2451854"/>
            <a:ext cx="351089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/>
              <a:t>М</a:t>
            </a:r>
            <a:r>
              <a:rPr lang="ru-RU" sz="6600" dirty="0" smtClean="0"/>
              <a:t>изинец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37297510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Вопрос 6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6600" dirty="0" smtClean="0"/>
              <a:t>Главный атрибут Нового года?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4726587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Вопрос 6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6312" y="1337944"/>
            <a:ext cx="5361660" cy="516953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41829" y="2481064"/>
            <a:ext cx="180459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dirty="0" smtClean="0"/>
              <a:t>Ёлка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42591127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Вопрос 7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6600" dirty="0" smtClean="0"/>
              <a:t>Как называется сумка у туриста?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5395283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88720"/>
          </a:xfrm>
        </p:spPr>
        <p:txBody>
          <a:bodyPr/>
          <a:lstStyle/>
          <a:p>
            <a:pPr algn="ctr"/>
            <a:r>
              <a:rPr lang="ru-RU" dirty="0" smtClean="0"/>
              <a:t>Вопрос 7 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3990" y="1188721"/>
            <a:ext cx="6139810" cy="542861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35531" y="2694742"/>
            <a:ext cx="27815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 smtClean="0"/>
              <a:t>Рюкзак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34238138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Вопрос 8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6600" dirty="0" smtClean="0"/>
              <a:t>С какого месяца начинается лето?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82670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106679"/>
            <a:ext cx="10515600" cy="1036319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Вопрос 8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7348" y="929640"/>
            <a:ext cx="7808172" cy="5856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831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Вопрос 9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6600" dirty="0"/>
              <a:t>Л</a:t>
            </a:r>
            <a:r>
              <a:rPr lang="ru-RU" sz="6600" dirty="0" smtClean="0"/>
              <a:t>учший друг Чебурашки?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575965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28016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/>
              <a:t>Раунд 1</a:t>
            </a:r>
            <a:endParaRPr lang="ru-RU" sz="60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429" b="1511"/>
          <a:stretch/>
        </p:blipFill>
        <p:spPr>
          <a:xfrm>
            <a:off x="2239803" y="1021081"/>
            <a:ext cx="7455773" cy="553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9413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43000"/>
          </a:xfrm>
        </p:spPr>
        <p:txBody>
          <a:bodyPr/>
          <a:lstStyle/>
          <a:p>
            <a:pPr algn="ctr"/>
            <a:r>
              <a:rPr lang="ru-RU" dirty="0" smtClean="0"/>
              <a:t>Вопрос 9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55907" y="1524000"/>
            <a:ext cx="6114334" cy="483107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03090" y="2953822"/>
            <a:ext cx="415639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dirty="0" smtClean="0"/>
              <a:t>Чебурашка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8643965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Вопрос 10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6600" dirty="0" smtClean="0"/>
              <a:t>Какое животное можно найти на автомобильной дороге?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8675192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097279"/>
          </a:xfrm>
        </p:spPr>
        <p:txBody>
          <a:bodyPr/>
          <a:lstStyle/>
          <a:p>
            <a:pPr algn="ctr"/>
            <a:r>
              <a:rPr lang="ru-RU" dirty="0" smtClean="0"/>
              <a:t>Вопрос 10 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0987" y="1179750"/>
            <a:ext cx="7266199" cy="544964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47401" y="2877622"/>
            <a:ext cx="230704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dirty="0" smtClean="0"/>
              <a:t>Зебра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32418053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43098"/>
          </a:xfrm>
        </p:spPr>
        <p:txBody>
          <a:bodyPr/>
          <a:lstStyle/>
          <a:p>
            <a:pPr algn="ctr"/>
            <a:r>
              <a:rPr lang="ru-RU" b="1" dirty="0" smtClean="0"/>
              <a:t>Раунд 2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13560" y="972184"/>
            <a:ext cx="8580119" cy="5696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3859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Вопрос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 smtClean="0"/>
              <a:t>На какое дерево садиться ворона после дождя?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7948529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Вопрос 1</a:t>
            </a:r>
            <a:br>
              <a:rPr lang="ru-RU" dirty="0" smtClean="0"/>
            </a:br>
            <a:endParaRPr lang="ru-RU" sz="66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5753" y="1027906"/>
            <a:ext cx="6528047" cy="553578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-3773" y="2923659"/>
            <a:ext cx="403027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dirty="0" smtClean="0"/>
              <a:t>На мокрое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38888048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Вопрос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 smtClean="0"/>
              <a:t>От чего гусь плавает?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31394942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990599"/>
          </a:xfrm>
        </p:spPr>
        <p:txBody>
          <a:bodyPr/>
          <a:lstStyle/>
          <a:p>
            <a:pPr algn="ctr"/>
            <a:r>
              <a:rPr lang="ru-RU" dirty="0" smtClean="0"/>
              <a:t>Вопрос 2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36136" y="990600"/>
            <a:ext cx="7851648" cy="490728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9767" y="1994654"/>
            <a:ext cx="369716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 smtClean="0"/>
              <a:t>От берега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22807913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Вопрос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825625"/>
            <a:ext cx="115824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 smtClean="0"/>
              <a:t>Что можно увидеть с закрытыми глазами?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38978239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036320"/>
          </a:xfrm>
        </p:spPr>
        <p:txBody>
          <a:bodyPr/>
          <a:lstStyle/>
          <a:p>
            <a:pPr algn="ctr"/>
            <a:r>
              <a:rPr lang="ru-RU" dirty="0" smtClean="0"/>
              <a:t>Вопрос 3 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88080" y="1036320"/>
            <a:ext cx="7284719" cy="573077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34566" y="2390894"/>
            <a:ext cx="153439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dirty="0" smtClean="0"/>
              <a:t>Сон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822354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1 вопрос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21080" y="1690688"/>
            <a:ext cx="1050035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800" dirty="0" smtClean="0"/>
          </a:p>
          <a:p>
            <a:pPr algn="ctr"/>
            <a:r>
              <a:rPr lang="ru-RU" sz="6600" dirty="0" smtClean="0"/>
              <a:t>Как называется школьный стол?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23413941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Вопрос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 smtClean="0"/>
              <a:t>Какой рукой лучше размешивать чай?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1690707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21921"/>
            <a:ext cx="10515600" cy="975359"/>
          </a:xfrm>
        </p:spPr>
        <p:txBody>
          <a:bodyPr/>
          <a:lstStyle/>
          <a:p>
            <a:pPr algn="ctr"/>
            <a:r>
              <a:rPr lang="ru-RU" dirty="0" smtClean="0"/>
              <a:t>Вопрос 4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9145" y="1097280"/>
            <a:ext cx="7334670" cy="435133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980" y="5750004"/>
            <a:ext cx="11811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/>
              <a:t>Чай лучше размешивать ложкой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7237250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Вопрос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 smtClean="0"/>
              <a:t>Что можно приготовить, но нельзя съесть?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0299592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7720" y="151765"/>
            <a:ext cx="10515600" cy="68643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Вопрос 5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3589" y="989648"/>
            <a:ext cx="8177873" cy="545687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57594" y="2710934"/>
            <a:ext cx="234019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 smtClean="0"/>
              <a:t>Уроки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5283735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Вопрос 6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 smtClean="0"/>
              <a:t>Что не войдет в самую большую кастрюлю?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1311601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27759"/>
          </a:xfrm>
        </p:spPr>
        <p:txBody>
          <a:bodyPr/>
          <a:lstStyle/>
          <a:p>
            <a:pPr algn="ctr"/>
            <a:r>
              <a:rPr lang="ru-RU" dirty="0" smtClean="0"/>
              <a:t>Вопрос 6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05" t="10678" r="5646" b="14583"/>
          <a:stretch/>
        </p:blipFill>
        <p:spPr>
          <a:xfrm>
            <a:off x="4998720" y="1127760"/>
            <a:ext cx="6187440" cy="556675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38200" y="2710934"/>
            <a:ext cx="305609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 smtClean="0"/>
              <a:t>Крышка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74125423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Вопрос 7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 smtClean="0"/>
              <a:t>Ты, да я, да мы с тобой. Много ли их стало?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20325624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02108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Вопрос 7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031"/>
          <a:stretch/>
        </p:blipFill>
        <p:spPr>
          <a:xfrm>
            <a:off x="4423250" y="1021081"/>
            <a:ext cx="7311550" cy="573579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452404" y="2226983"/>
            <a:ext cx="200247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dirty="0" smtClean="0"/>
              <a:t>Двое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365153245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Вопрос 8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 smtClean="0"/>
              <a:t>У кого есть шапка без головы и нога без сапога?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69117834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9144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Вопрос 8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971" t="1552" r="12577" b="5875"/>
          <a:stretch/>
        </p:blipFill>
        <p:spPr>
          <a:xfrm>
            <a:off x="5852160" y="914400"/>
            <a:ext cx="5196840" cy="568451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15225" y="2496622"/>
            <a:ext cx="287129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 smtClean="0"/>
              <a:t>У гриба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3747491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066799"/>
          </a:xfrm>
        </p:spPr>
        <p:txBody>
          <a:bodyPr/>
          <a:lstStyle/>
          <a:p>
            <a:pPr algn="ctr"/>
            <a:r>
              <a:rPr lang="ru-RU" dirty="0" smtClean="0"/>
              <a:t>Вопрос 1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4440" y="1066800"/>
            <a:ext cx="6309360" cy="548536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38200" y="2254169"/>
            <a:ext cx="405384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/>
              <a:t>Парта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71075224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Вопрос 9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/>
              <a:t>Что стоит между окном и дверью?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35233839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021079"/>
          </a:xfrm>
        </p:spPr>
        <p:txBody>
          <a:bodyPr/>
          <a:lstStyle/>
          <a:p>
            <a:pPr algn="ctr"/>
            <a:r>
              <a:rPr lang="ru-RU" dirty="0" smtClean="0"/>
              <a:t>Вопрос 9 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2890" y="886103"/>
            <a:ext cx="5802790" cy="580279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53331" y="2679502"/>
            <a:ext cx="222150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 smtClean="0"/>
              <a:t>Буква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65566551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Вопрос 10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6600" dirty="0" smtClean="0"/>
              <a:t>Что нести тяжелее: килограмм камней или пуха?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14137040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00584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Вопрос 10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8456" y="822959"/>
            <a:ext cx="7549178" cy="512064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7244" y="2329299"/>
            <a:ext cx="419121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dirty="0" smtClean="0"/>
              <a:t>Одинаково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401512614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310640"/>
          </a:xfrm>
        </p:spPr>
        <p:txBody>
          <a:bodyPr/>
          <a:lstStyle/>
          <a:p>
            <a:pPr algn="ctr"/>
            <a:r>
              <a:rPr lang="ru-RU" b="1" dirty="0" smtClean="0"/>
              <a:t>Раунд 3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55424" y="1310641"/>
            <a:ext cx="7776878" cy="5288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12641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Вопрос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 smtClean="0"/>
              <a:t>Больной </a:t>
            </a:r>
            <a:r>
              <a:rPr lang="ru-RU" sz="6600" dirty="0" err="1" smtClean="0"/>
              <a:t>Ойздоров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337630259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005839"/>
          </a:xfrm>
        </p:spPr>
        <p:txBody>
          <a:bodyPr/>
          <a:lstStyle/>
          <a:p>
            <a:pPr algn="ctr"/>
            <a:r>
              <a:rPr lang="ru-RU" dirty="0" smtClean="0"/>
              <a:t>Вопрос 1</a:t>
            </a:r>
            <a:endParaRPr lang="ru-RU" dirty="0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59763" y="1005840"/>
            <a:ext cx="5072474" cy="5745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84699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Вопрос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 smtClean="0"/>
              <a:t>Девочка с ладошку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80183153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99159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Вопрос 2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5590" y="713104"/>
            <a:ext cx="5189770" cy="6046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63381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Вопрос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6600" dirty="0" smtClean="0"/>
              <a:t>Мышка в босоножках 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4670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Вопрос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529839"/>
            <a:ext cx="10515600" cy="36471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 smtClean="0"/>
              <a:t>Любимый фрукт обезьян?</a:t>
            </a:r>
          </a:p>
          <a:p>
            <a:pPr algn="ctr"/>
            <a:endParaRPr lang="ru-RU" sz="6600" dirty="0" smtClean="0"/>
          </a:p>
        </p:txBody>
      </p:sp>
    </p:spTree>
    <p:extLst>
      <p:ext uri="{BB962C8B-B14F-4D97-AF65-F5344CB8AC3E}">
        <p14:creationId xmlns:p14="http://schemas.microsoft.com/office/powerpoint/2010/main" val="142063744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83919"/>
          </a:xfrm>
        </p:spPr>
        <p:txBody>
          <a:bodyPr/>
          <a:lstStyle/>
          <a:p>
            <a:pPr algn="ctr"/>
            <a:r>
              <a:rPr lang="ru-RU" dirty="0" smtClean="0"/>
              <a:t>Вопрос 3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103" y="883920"/>
            <a:ext cx="10051627" cy="565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84907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Вопрос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 smtClean="0"/>
              <a:t>Белый платочек 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214760525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066800"/>
          </a:xfrm>
        </p:spPr>
        <p:txBody>
          <a:bodyPr/>
          <a:lstStyle/>
          <a:p>
            <a:pPr algn="ctr"/>
            <a:r>
              <a:rPr lang="ru-RU" dirty="0" smtClean="0"/>
              <a:t>Вопрос 4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0340"/>
          <a:stretch/>
        </p:blipFill>
        <p:spPr>
          <a:xfrm>
            <a:off x="3954192" y="899161"/>
            <a:ext cx="4283615" cy="5648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43480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Вопрос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 smtClean="0"/>
              <a:t>Принц-Хохотун 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56415566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990599"/>
          </a:xfrm>
        </p:spPr>
        <p:txBody>
          <a:bodyPr/>
          <a:lstStyle/>
          <a:p>
            <a:pPr algn="ctr"/>
            <a:r>
              <a:rPr lang="ru-RU" dirty="0" smtClean="0"/>
              <a:t>Вопрос 5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91735" y="990600"/>
            <a:ext cx="4408529" cy="5699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1780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22959"/>
          </a:xfrm>
        </p:spPr>
        <p:txBody>
          <a:bodyPr/>
          <a:lstStyle/>
          <a:p>
            <a:pPr algn="ctr"/>
            <a:r>
              <a:rPr lang="ru-RU" b="1" dirty="0" smtClean="0"/>
              <a:t>Раунд 4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30680" y="822960"/>
            <a:ext cx="8930639" cy="5841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8471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>
            <a:spLocks noGrp="1"/>
          </p:cNvSpPr>
          <p:nvPr>
            <p:ph type="title"/>
          </p:nvPr>
        </p:nvSpPr>
        <p:spPr>
          <a:xfrm>
            <a:off x="415600" y="126124"/>
            <a:ext cx="11360800" cy="1284843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ru" sz="4000" dirty="0"/>
              <a:t>Самый долгоживущий представитель живого </a:t>
            </a:r>
            <a:r>
              <a:rPr lang="ru" sz="4000" dirty="0" smtClean="0"/>
              <a:t>мира? </a:t>
            </a:r>
            <a:endParaRPr sz="4000" dirty="0"/>
          </a:p>
          <a:p>
            <a:endParaRPr sz="3200" dirty="0"/>
          </a:p>
        </p:txBody>
      </p:sp>
      <p:pic>
        <p:nvPicPr>
          <p:cNvPr id="66" name="Google Shape;66;p14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604" y="1714499"/>
            <a:ext cx="3786169" cy="3428999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4"/>
          <p:cNvSpPr txBox="1"/>
          <p:nvPr/>
        </p:nvSpPr>
        <p:spPr>
          <a:xfrm>
            <a:off x="415600" y="5384367"/>
            <a:ext cx="8161600" cy="9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" sz="2800" kern="0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Секвойя</a:t>
            </a:r>
            <a:endParaRPr sz="2800" kern="0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pic>
        <p:nvPicPr>
          <p:cNvPr id="68" name="Google Shape;68;p14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6033" y="1714508"/>
            <a:ext cx="3786168" cy="2839627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4"/>
          <p:cNvSpPr txBox="1"/>
          <p:nvPr/>
        </p:nvSpPr>
        <p:spPr>
          <a:xfrm>
            <a:off x="4201767" y="5384367"/>
            <a:ext cx="8161600" cy="9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" sz="2667" kern="0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Слоновая черепаха</a:t>
            </a:r>
            <a:endParaRPr sz="2667" kern="0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pic>
        <p:nvPicPr>
          <p:cNvPr id="70" name="Google Shape;70;p14"/>
          <p:cNvPicPr preferRelativeResize="0"/>
          <p:nvPr/>
        </p:nvPicPr>
        <p:blipFill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6467" y="1714501"/>
            <a:ext cx="3567333" cy="2675500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4"/>
          <p:cNvSpPr txBox="1"/>
          <p:nvPr/>
        </p:nvSpPr>
        <p:spPr>
          <a:xfrm>
            <a:off x="8388300" y="5384367"/>
            <a:ext cx="8161600" cy="9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" sz="2667" kern="0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Гренландский кит</a:t>
            </a:r>
            <a:endParaRPr sz="2667" kern="0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  <p:extLst>
      <p:ext uri="{BB962C8B-B14F-4D97-AF65-F5344CB8AC3E}">
        <p14:creationId xmlns:p14="http://schemas.microsoft.com/office/powerpoint/2010/main" val="271046942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 txBox="1">
            <a:spLocks noGrp="1"/>
          </p:cNvSpPr>
          <p:nvPr>
            <p:ph type="title"/>
          </p:nvPr>
        </p:nvSpPr>
        <p:spPr>
          <a:xfrm>
            <a:off x="415600" y="1"/>
            <a:ext cx="11360800" cy="646386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ru" sz="4000" dirty="0" smtClean="0"/>
              <a:t>   Секвойя</a:t>
            </a:r>
            <a:endParaRPr sz="4000" dirty="0"/>
          </a:p>
        </p:txBody>
      </p:sp>
      <p:sp>
        <p:nvSpPr>
          <p:cNvPr id="77" name="Google Shape;77;p15"/>
          <p:cNvSpPr txBox="1">
            <a:spLocks noGrp="1"/>
          </p:cNvSpPr>
          <p:nvPr>
            <p:ph type="body" idx="1"/>
          </p:nvPr>
        </p:nvSpPr>
        <p:spPr>
          <a:xfrm>
            <a:off x="415600" y="899160"/>
            <a:ext cx="5588960" cy="4199446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 algn="ctr">
              <a:spcAft>
                <a:spcPts val="2133"/>
              </a:spcAft>
              <a:buNone/>
            </a:pPr>
            <a:r>
              <a:rPr lang="ru" sz="3600" dirty="0">
                <a:solidFill>
                  <a:srgbClr val="494949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Биологи утверждают, что самыми долгоживущими представителями живого мира на земле являются секвойи. Эти деревья живут, как минимум, две тысячи лет, а то и больше.</a:t>
            </a:r>
            <a:endParaRPr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30380" y="1344422"/>
            <a:ext cx="5958840" cy="3754184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1413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6"/>
          <p:cNvSpPr txBox="1">
            <a:spLocks noGrp="1"/>
          </p:cNvSpPr>
          <p:nvPr>
            <p:ph type="title"/>
          </p:nvPr>
        </p:nvSpPr>
        <p:spPr>
          <a:xfrm>
            <a:off x="415600" y="220717"/>
            <a:ext cx="11360800" cy="119025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ru" sz="4000" dirty="0"/>
              <a:t>Самая сильная мышца в теле </a:t>
            </a:r>
            <a:r>
              <a:rPr lang="ru" sz="4000" dirty="0" smtClean="0"/>
              <a:t>человека?</a:t>
            </a:r>
            <a:endParaRPr sz="4000" dirty="0"/>
          </a:p>
        </p:txBody>
      </p:sp>
      <p:pic>
        <p:nvPicPr>
          <p:cNvPr id="83" name="Google Shape;83;p16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3401" y="1660967"/>
            <a:ext cx="3870500" cy="2580333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6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467" y="1707767"/>
            <a:ext cx="3461429" cy="2580332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6"/>
          <p:cNvPicPr preferRelativeResize="0"/>
          <p:nvPr/>
        </p:nvPicPr>
        <p:blipFill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0500" y="1614167"/>
            <a:ext cx="3565235" cy="2673933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6"/>
          <p:cNvSpPr txBox="1"/>
          <p:nvPr/>
        </p:nvSpPr>
        <p:spPr>
          <a:xfrm>
            <a:off x="270467" y="4187400"/>
            <a:ext cx="7745600" cy="9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-RU" sz="1867" kern="0" dirty="0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БИЦЕПС</a:t>
            </a:r>
          </a:p>
          <a:p>
            <a:pPr>
              <a:buClr>
                <a:srgbClr val="000000"/>
              </a:buClr>
              <a:buFont typeface="Arial"/>
              <a:buNone/>
            </a:pPr>
            <a:endParaRPr sz="1867" kern="0" dirty="0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sp>
        <p:nvSpPr>
          <p:cNvPr id="87" name="Google Shape;87;p16"/>
          <p:cNvSpPr txBox="1"/>
          <p:nvPr/>
        </p:nvSpPr>
        <p:spPr>
          <a:xfrm>
            <a:off x="3933400" y="4187400"/>
            <a:ext cx="7745600" cy="9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" sz="1867" kern="0" dirty="0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ЯЗЫК</a:t>
            </a:r>
            <a:endParaRPr sz="1867" kern="0" dirty="0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sp>
        <p:nvSpPr>
          <p:cNvPr id="88" name="Google Shape;88;p16"/>
          <p:cNvSpPr txBox="1"/>
          <p:nvPr/>
        </p:nvSpPr>
        <p:spPr>
          <a:xfrm flipH="1">
            <a:off x="8588933" y="3859200"/>
            <a:ext cx="3186800" cy="15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sp>
        <p:nvSpPr>
          <p:cNvPr id="89" name="Google Shape;89;p16"/>
          <p:cNvSpPr txBox="1"/>
          <p:nvPr/>
        </p:nvSpPr>
        <p:spPr>
          <a:xfrm>
            <a:off x="8210500" y="4187400"/>
            <a:ext cx="7745600" cy="9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" sz="1867" kern="0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ШИРОЧАЙШАЯ СПИНЫ</a:t>
            </a:r>
            <a:endParaRPr sz="1867" kern="0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  <p:extLst>
      <p:ext uri="{BB962C8B-B14F-4D97-AF65-F5344CB8AC3E}">
        <p14:creationId xmlns:p14="http://schemas.microsoft.com/office/powerpoint/2010/main" val="361298764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7"/>
          <p:cNvSpPr txBox="1">
            <a:spLocks noGrp="1"/>
          </p:cNvSpPr>
          <p:nvPr>
            <p:ph type="title"/>
          </p:nvPr>
        </p:nvSpPr>
        <p:spPr>
          <a:xfrm>
            <a:off x="415600" y="1"/>
            <a:ext cx="11360800" cy="77724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ru" sz="4000" dirty="0"/>
              <a:t>Язык</a:t>
            </a:r>
            <a:endParaRPr sz="4000" dirty="0"/>
          </a:p>
        </p:txBody>
      </p:sp>
      <p:sp>
        <p:nvSpPr>
          <p:cNvPr id="95" name="Google Shape;95;p17"/>
          <p:cNvSpPr txBox="1">
            <a:spLocks noGrp="1"/>
          </p:cNvSpPr>
          <p:nvPr>
            <p:ph type="body" idx="1"/>
          </p:nvPr>
        </p:nvSpPr>
        <p:spPr>
          <a:xfrm>
            <a:off x="348767" y="777241"/>
            <a:ext cx="11360800" cy="5287759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  <a:buNone/>
            </a:pPr>
            <a:r>
              <a:rPr lang="ru" sz="2600" dirty="0">
                <a:solidFill>
                  <a:srgbClr val="494949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Самой сильной мышцей в теле человека является язык.</a:t>
            </a:r>
            <a:endParaRPr sz="3467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12192000" cy="6732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6540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097280"/>
          </a:xfrm>
        </p:spPr>
        <p:txBody>
          <a:bodyPr/>
          <a:lstStyle/>
          <a:p>
            <a:pPr algn="ctr"/>
            <a:r>
              <a:rPr lang="ru-RU" dirty="0" smtClean="0"/>
              <a:t>Вопрос 2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9847" y="1097281"/>
            <a:ext cx="7920673" cy="565762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38200" y="2406134"/>
            <a:ext cx="235513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dirty="0" smtClean="0"/>
              <a:t>Банан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51389142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8"/>
          <p:cNvSpPr txBox="1">
            <a:spLocks noGrp="1"/>
          </p:cNvSpPr>
          <p:nvPr>
            <p:ph type="title"/>
          </p:nvPr>
        </p:nvSpPr>
        <p:spPr>
          <a:xfrm>
            <a:off x="415600" y="167640"/>
            <a:ext cx="11360800" cy="124332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ru" sz="4000" dirty="0"/>
              <a:t>Кто может спать во время полёта? </a:t>
            </a:r>
            <a:endParaRPr sz="4000" dirty="0"/>
          </a:p>
        </p:txBody>
      </p:sp>
      <p:pic>
        <p:nvPicPr>
          <p:cNvPr id="102" name="Google Shape;102;p18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608" y="1562135"/>
            <a:ext cx="3726899" cy="2914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8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627"/>
          <a:stretch/>
        </p:blipFill>
        <p:spPr>
          <a:xfrm>
            <a:off x="4528104" y="1562134"/>
            <a:ext cx="3135793" cy="2914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8"/>
          <p:cNvPicPr preferRelativeResize="0"/>
          <p:nvPr/>
        </p:nvPicPr>
        <p:blipFill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1867" y="1588151"/>
            <a:ext cx="3555595" cy="2862267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18"/>
          <p:cNvSpPr txBox="1"/>
          <p:nvPr/>
        </p:nvSpPr>
        <p:spPr>
          <a:xfrm>
            <a:off x="415600" y="4627600"/>
            <a:ext cx="7700400" cy="8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" sz="1867" kern="0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АИСТ</a:t>
            </a:r>
            <a:endParaRPr sz="1867" kern="0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sp>
        <p:nvSpPr>
          <p:cNvPr id="106" name="Google Shape;106;p18"/>
          <p:cNvSpPr txBox="1"/>
          <p:nvPr/>
        </p:nvSpPr>
        <p:spPr>
          <a:xfrm>
            <a:off x="4528100" y="4719067"/>
            <a:ext cx="7700400" cy="8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" sz="1867" kern="0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ГОЛУБЬ</a:t>
            </a:r>
            <a:endParaRPr sz="1867" kern="0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sp>
        <p:nvSpPr>
          <p:cNvPr id="107" name="Google Shape;107;p18"/>
          <p:cNvSpPr txBox="1"/>
          <p:nvPr/>
        </p:nvSpPr>
        <p:spPr>
          <a:xfrm>
            <a:off x="7871867" y="4719067"/>
            <a:ext cx="7700400" cy="8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" sz="1867" kern="0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ПИНГВИН</a:t>
            </a:r>
            <a:endParaRPr sz="1867" kern="0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  <p:extLst>
      <p:ext uri="{BB962C8B-B14F-4D97-AF65-F5344CB8AC3E}">
        <p14:creationId xmlns:p14="http://schemas.microsoft.com/office/powerpoint/2010/main" val="15270340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9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endParaRPr dirty="0"/>
          </a:p>
        </p:txBody>
      </p:sp>
      <p:sp>
        <p:nvSpPr>
          <p:cNvPr id="113" name="Google Shape;113;p19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 algn="ctr">
              <a:spcAft>
                <a:spcPts val="2133"/>
              </a:spcAft>
              <a:buNone/>
            </a:pPr>
            <a:endParaRPr sz="32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601" y="365472"/>
            <a:ext cx="11214372" cy="6230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27740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0"/>
          <p:cNvSpPr txBox="1">
            <a:spLocks noGrp="1"/>
          </p:cNvSpPr>
          <p:nvPr>
            <p:ph type="title"/>
          </p:nvPr>
        </p:nvSpPr>
        <p:spPr>
          <a:xfrm>
            <a:off x="415600" y="159844"/>
            <a:ext cx="11360800" cy="1251123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ru" sz="4000" dirty="0"/>
              <a:t>У кого три сердца? </a:t>
            </a:r>
            <a:endParaRPr sz="4000" dirty="0"/>
          </a:p>
        </p:txBody>
      </p:sp>
      <p:sp>
        <p:nvSpPr>
          <p:cNvPr id="120" name="Google Shape;120;p20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622233" cy="4731575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  <a:buNone/>
            </a:pPr>
            <a:endParaRPr dirty="0"/>
          </a:p>
        </p:txBody>
      </p:sp>
      <p:pic>
        <p:nvPicPr>
          <p:cNvPr id="121" name="Google Shape;121;p20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7433" y="1533318"/>
            <a:ext cx="4088635" cy="248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20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600" y="1533333"/>
            <a:ext cx="3732760" cy="2488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20"/>
          <p:cNvPicPr preferRelativeResize="0"/>
          <p:nvPr/>
        </p:nvPicPr>
        <p:blipFill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3267" y="1562134"/>
            <a:ext cx="2488500" cy="2488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20"/>
          <p:cNvSpPr txBox="1"/>
          <p:nvPr/>
        </p:nvSpPr>
        <p:spPr>
          <a:xfrm>
            <a:off x="4337433" y="4021833"/>
            <a:ext cx="7700400" cy="8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" sz="1867" kern="0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ОСЬМИНОГ </a:t>
            </a:r>
            <a:endParaRPr sz="1867" kern="0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sp>
        <p:nvSpPr>
          <p:cNvPr id="125" name="Google Shape;125;p20"/>
          <p:cNvSpPr txBox="1"/>
          <p:nvPr/>
        </p:nvSpPr>
        <p:spPr>
          <a:xfrm>
            <a:off x="415600" y="4021833"/>
            <a:ext cx="7700400" cy="8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" sz="1867" kern="0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СЛОН</a:t>
            </a:r>
            <a:endParaRPr sz="1867" kern="0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sp>
        <p:nvSpPr>
          <p:cNvPr id="126" name="Google Shape;126;p20"/>
          <p:cNvSpPr txBox="1"/>
          <p:nvPr/>
        </p:nvSpPr>
        <p:spPr>
          <a:xfrm>
            <a:off x="8793267" y="4050633"/>
            <a:ext cx="7700400" cy="8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" sz="1867" kern="0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КАШАЛОТ</a:t>
            </a:r>
            <a:endParaRPr sz="1867" kern="0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  <p:extLst>
      <p:ext uri="{BB962C8B-B14F-4D97-AF65-F5344CB8AC3E}">
        <p14:creationId xmlns:p14="http://schemas.microsoft.com/office/powerpoint/2010/main" val="180284903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1"/>
          <p:cNvSpPr txBox="1">
            <a:spLocks noGrp="1"/>
          </p:cNvSpPr>
          <p:nvPr>
            <p:ph type="title"/>
          </p:nvPr>
        </p:nvSpPr>
        <p:spPr>
          <a:xfrm>
            <a:off x="0" y="263611"/>
            <a:ext cx="11977816" cy="906163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endParaRPr dirty="0"/>
          </a:p>
        </p:txBody>
      </p:sp>
      <p:sp>
        <p:nvSpPr>
          <p:cNvPr id="132" name="Google Shape;132;p21"/>
          <p:cNvSpPr txBox="1">
            <a:spLocks noGrp="1"/>
          </p:cNvSpPr>
          <p:nvPr>
            <p:ph type="body" idx="1"/>
          </p:nvPr>
        </p:nvSpPr>
        <p:spPr>
          <a:xfrm>
            <a:off x="415600" y="263611"/>
            <a:ext cx="11360800" cy="5828123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  <a:buNone/>
            </a:pPr>
            <a:r>
              <a:rPr lang="ru" sz="2667" dirty="0">
                <a:solidFill>
                  <a:srgbClr val="494949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У всех осьминогов не одно сердце, а целых три. Два из них являются вспомогательными, они помогают прокачивать воду сквозь жабры.</a:t>
            </a:r>
            <a:endParaRPr sz="2667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00" t="4869" r="1600" b="4024"/>
          <a:stretch/>
        </p:blipFill>
        <p:spPr>
          <a:xfrm>
            <a:off x="2734961" y="1548714"/>
            <a:ext cx="5881817" cy="4942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67826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2"/>
          <p:cNvSpPr txBox="1">
            <a:spLocks noGrp="1"/>
          </p:cNvSpPr>
          <p:nvPr>
            <p:ph type="title"/>
          </p:nvPr>
        </p:nvSpPr>
        <p:spPr>
          <a:xfrm>
            <a:off x="415600" y="167640"/>
            <a:ext cx="11360800" cy="124332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ru" sz="4000" dirty="0">
                <a:solidFill>
                  <a:srgbClr val="494949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Чьи зрачки напоминают букву “Т”?</a:t>
            </a:r>
            <a:endParaRPr sz="4000" dirty="0"/>
          </a:p>
        </p:txBody>
      </p:sp>
      <p:sp>
        <p:nvSpPr>
          <p:cNvPr id="139" name="Google Shape;139;p22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  <a:buNone/>
            </a:pPr>
            <a:endParaRPr/>
          </a:p>
        </p:txBody>
      </p:sp>
      <p:pic>
        <p:nvPicPr>
          <p:cNvPr id="140" name="Google Shape;140;p22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600" y="1562134"/>
            <a:ext cx="3741968" cy="3307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22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8434" y="1562134"/>
            <a:ext cx="3677485" cy="3307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22"/>
          <p:cNvPicPr preferRelativeResize="0"/>
          <p:nvPr/>
        </p:nvPicPr>
        <p:blipFill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8667" y="1562134"/>
            <a:ext cx="3307733" cy="3307733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22"/>
          <p:cNvSpPr txBox="1"/>
          <p:nvPr/>
        </p:nvSpPr>
        <p:spPr>
          <a:xfrm>
            <a:off x="415600" y="4869867"/>
            <a:ext cx="7700400" cy="8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" sz="1867" kern="0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КОЗА</a:t>
            </a:r>
            <a:endParaRPr sz="1867" kern="0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sp>
        <p:nvSpPr>
          <p:cNvPr id="144" name="Google Shape;144;p22"/>
          <p:cNvSpPr txBox="1"/>
          <p:nvPr/>
        </p:nvSpPr>
        <p:spPr>
          <a:xfrm>
            <a:off x="4358433" y="4869867"/>
            <a:ext cx="7700400" cy="8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" sz="1867" kern="0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ОСЬМИНОГ</a:t>
            </a:r>
            <a:endParaRPr sz="1867" kern="0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sp>
        <p:nvSpPr>
          <p:cNvPr id="145" name="Google Shape;145;p22"/>
          <p:cNvSpPr txBox="1"/>
          <p:nvPr/>
        </p:nvSpPr>
        <p:spPr>
          <a:xfrm>
            <a:off x="8468667" y="4869867"/>
            <a:ext cx="7700400" cy="8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" sz="1867" kern="0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ГИППОПОТАМ </a:t>
            </a:r>
            <a:endParaRPr sz="1867" kern="0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  <p:extLst>
      <p:ext uri="{BB962C8B-B14F-4D97-AF65-F5344CB8AC3E}">
        <p14:creationId xmlns:p14="http://schemas.microsoft.com/office/powerpoint/2010/main" val="395911991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3"/>
          <p:cNvSpPr txBox="1">
            <a:spLocks noGrp="1"/>
          </p:cNvSpPr>
          <p:nvPr>
            <p:ph type="title"/>
          </p:nvPr>
        </p:nvSpPr>
        <p:spPr>
          <a:xfrm>
            <a:off x="415600" y="106680"/>
            <a:ext cx="11360800" cy="106351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ru-RU" sz="3200" dirty="0">
                <a:solidFill>
                  <a:srgbClr val="494949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По форме зрачки гиппопотамов напоминают букву «Т».</a:t>
            </a:r>
            <a:r>
              <a:rPr lang="ru-RU" sz="4000" dirty="0"/>
              <a:t/>
            </a:r>
            <a:br>
              <a:rPr lang="ru-RU" sz="4000" dirty="0"/>
            </a:br>
            <a:endParaRPr dirty="0"/>
          </a:p>
        </p:txBody>
      </p:sp>
      <p:sp>
        <p:nvSpPr>
          <p:cNvPr id="151" name="Google Shape;151;p23"/>
          <p:cNvSpPr txBox="1">
            <a:spLocks noGrp="1"/>
          </p:cNvSpPr>
          <p:nvPr>
            <p:ph type="body" idx="1"/>
          </p:nvPr>
        </p:nvSpPr>
        <p:spPr>
          <a:xfrm>
            <a:off x="415600" y="914400"/>
            <a:ext cx="11360800" cy="5177333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 algn="ctr">
              <a:spcAft>
                <a:spcPts val="2133"/>
              </a:spcAft>
              <a:buNone/>
            </a:pPr>
            <a:endParaRPr sz="3333" dirty="0"/>
          </a:p>
        </p:txBody>
      </p:sp>
      <p:pic>
        <p:nvPicPr>
          <p:cNvPr id="152" name="Google Shape;152;p23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4141" y="914400"/>
            <a:ext cx="5725499" cy="50403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572082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861" y="230659"/>
            <a:ext cx="11342539" cy="6380179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124686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4"/>
          <p:cNvSpPr txBox="1">
            <a:spLocks noGrp="1"/>
          </p:cNvSpPr>
          <p:nvPr>
            <p:ph type="title"/>
          </p:nvPr>
        </p:nvSpPr>
        <p:spPr>
          <a:xfrm>
            <a:off x="415600" y="228600"/>
            <a:ext cx="11360800" cy="118236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ru" sz="4000" dirty="0"/>
              <a:t>Что не относится к </a:t>
            </a:r>
            <a:r>
              <a:rPr lang="ru" sz="4000" dirty="0" smtClean="0"/>
              <a:t>орехам?</a:t>
            </a:r>
            <a:endParaRPr sz="4000" dirty="0"/>
          </a:p>
        </p:txBody>
      </p:sp>
      <p:sp>
        <p:nvSpPr>
          <p:cNvPr id="158" name="Google Shape;158;p24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  <a:buNone/>
            </a:pPr>
            <a:endParaRPr/>
          </a:p>
        </p:txBody>
      </p:sp>
      <p:pic>
        <p:nvPicPr>
          <p:cNvPr id="159" name="Google Shape;159;p24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601" y="1562134"/>
            <a:ext cx="3529268" cy="35292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24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2385" y="1587518"/>
            <a:ext cx="3478500" cy="347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24"/>
          <p:cNvPicPr preferRelativeResize="0"/>
          <p:nvPr/>
        </p:nvPicPr>
        <p:blipFill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8834" y="1585197"/>
            <a:ext cx="3478501" cy="3483132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24"/>
          <p:cNvSpPr txBox="1"/>
          <p:nvPr/>
        </p:nvSpPr>
        <p:spPr>
          <a:xfrm>
            <a:off x="415600" y="5091400"/>
            <a:ext cx="7700400" cy="8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" sz="1867" kern="0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МИНДАЛЬ </a:t>
            </a:r>
            <a:endParaRPr sz="1867" kern="0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sp>
        <p:nvSpPr>
          <p:cNvPr id="163" name="Google Shape;163;p24"/>
          <p:cNvSpPr txBox="1"/>
          <p:nvPr/>
        </p:nvSpPr>
        <p:spPr>
          <a:xfrm>
            <a:off x="4112400" y="5091400"/>
            <a:ext cx="7700400" cy="8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" sz="1867" kern="0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ФИСТАШКИ</a:t>
            </a:r>
            <a:endParaRPr sz="1867" kern="0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sp>
        <p:nvSpPr>
          <p:cNvPr id="164" name="Google Shape;164;p24"/>
          <p:cNvSpPr txBox="1"/>
          <p:nvPr/>
        </p:nvSpPr>
        <p:spPr>
          <a:xfrm>
            <a:off x="7918833" y="5091400"/>
            <a:ext cx="7700400" cy="8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" sz="1867" kern="0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АРАХИС</a:t>
            </a:r>
            <a:endParaRPr sz="1867" kern="0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  <p:extLst>
      <p:ext uri="{BB962C8B-B14F-4D97-AF65-F5344CB8AC3E}">
        <p14:creationId xmlns:p14="http://schemas.microsoft.com/office/powerpoint/2010/main" val="246055738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5"/>
          <p:cNvSpPr txBox="1">
            <a:spLocks noGrp="1"/>
          </p:cNvSpPr>
          <p:nvPr>
            <p:ph type="title"/>
          </p:nvPr>
        </p:nvSpPr>
        <p:spPr>
          <a:xfrm>
            <a:off x="415600" y="121921"/>
            <a:ext cx="11360800" cy="80772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ru" sz="4000" dirty="0"/>
              <a:t>Арахис</a:t>
            </a:r>
            <a:endParaRPr sz="4000" dirty="0"/>
          </a:p>
        </p:txBody>
      </p:sp>
      <p:sp>
        <p:nvSpPr>
          <p:cNvPr id="170" name="Google Shape;170;p25"/>
          <p:cNvSpPr txBox="1">
            <a:spLocks noGrp="1"/>
          </p:cNvSpPr>
          <p:nvPr>
            <p:ph type="body" idx="1"/>
          </p:nvPr>
        </p:nvSpPr>
        <p:spPr>
          <a:xfrm>
            <a:off x="328280" y="929641"/>
            <a:ext cx="11360800" cy="4529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 algn="ctr">
              <a:spcAft>
                <a:spcPts val="2133"/>
              </a:spcAft>
              <a:buNone/>
            </a:pPr>
            <a:r>
              <a:rPr lang="ru" sz="3600" dirty="0">
                <a:solidFill>
                  <a:srgbClr val="494949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Арахис </a:t>
            </a:r>
            <a:r>
              <a:rPr lang="ru" sz="3600" b="1" u="sng" dirty="0">
                <a:solidFill>
                  <a:srgbClr val="227694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  <a:hlinkClick r:id="rId3"/>
              </a:rPr>
              <a:t>орехом</a:t>
            </a:r>
            <a:r>
              <a:rPr lang="ru" sz="3600" dirty="0">
                <a:solidFill>
                  <a:srgbClr val="494949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 не является. Это бобовые.</a:t>
            </a:r>
            <a:endParaRPr sz="3600" dirty="0"/>
          </a:p>
        </p:txBody>
      </p:sp>
      <p:pic>
        <p:nvPicPr>
          <p:cNvPr id="171" name="Google Shape;171;p25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2123" y="1926207"/>
            <a:ext cx="4129700" cy="3980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600" y="1988826"/>
            <a:ext cx="6929203" cy="3771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19865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6"/>
          <p:cNvSpPr txBox="1">
            <a:spLocks noGrp="1"/>
          </p:cNvSpPr>
          <p:nvPr>
            <p:ph type="title"/>
          </p:nvPr>
        </p:nvSpPr>
        <p:spPr>
          <a:xfrm>
            <a:off x="415600" y="137160"/>
            <a:ext cx="11360800" cy="127380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ru" sz="4000" dirty="0"/>
              <a:t>Наименее питательный </a:t>
            </a:r>
            <a:r>
              <a:rPr lang="ru" sz="4000" dirty="0" smtClean="0"/>
              <a:t>овощ?</a:t>
            </a:r>
            <a:endParaRPr sz="4000" dirty="0"/>
          </a:p>
        </p:txBody>
      </p:sp>
      <p:sp>
        <p:nvSpPr>
          <p:cNvPr id="177" name="Google Shape;177;p26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  <a:buNone/>
            </a:pPr>
            <a:endParaRPr/>
          </a:p>
        </p:txBody>
      </p:sp>
      <p:pic>
        <p:nvPicPr>
          <p:cNvPr id="178" name="Google Shape;178;p26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600" y="1562134"/>
            <a:ext cx="2866635" cy="2992529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6"/>
          <p:cNvSpPr txBox="1"/>
          <p:nvPr/>
        </p:nvSpPr>
        <p:spPr>
          <a:xfrm>
            <a:off x="508033" y="5013133"/>
            <a:ext cx="7700400" cy="8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" sz="1867" kern="0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ОГУРЕЦ</a:t>
            </a:r>
            <a:endParaRPr sz="1867" kern="0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pic>
        <p:nvPicPr>
          <p:cNvPr id="180" name="Google Shape;180;p26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2935" y="1617568"/>
            <a:ext cx="3530200" cy="2344033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6"/>
          <p:cNvSpPr txBox="1"/>
          <p:nvPr/>
        </p:nvSpPr>
        <p:spPr>
          <a:xfrm>
            <a:off x="4197700" y="5013133"/>
            <a:ext cx="7700400" cy="8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" sz="1867" kern="0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МОРКОВЬ</a:t>
            </a:r>
            <a:endParaRPr sz="1867" kern="0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pic>
        <p:nvPicPr>
          <p:cNvPr id="182" name="Google Shape;182;p26"/>
          <p:cNvPicPr preferRelativeResize="0"/>
          <p:nvPr/>
        </p:nvPicPr>
        <p:blipFill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5933" y="1562133"/>
            <a:ext cx="3910464" cy="2857067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26"/>
          <p:cNvSpPr txBox="1"/>
          <p:nvPr/>
        </p:nvSpPr>
        <p:spPr>
          <a:xfrm>
            <a:off x="7865933" y="5013133"/>
            <a:ext cx="7700400" cy="8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" sz="1867" kern="0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ШПИНАТ</a:t>
            </a:r>
            <a:endParaRPr sz="1867" kern="0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  <p:extLst>
      <p:ext uri="{BB962C8B-B14F-4D97-AF65-F5344CB8AC3E}">
        <p14:creationId xmlns:p14="http://schemas.microsoft.com/office/powerpoint/2010/main" val="41225504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Вопрос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6600" dirty="0" smtClean="0"/>
              <a:t>Как называется проливной дождь?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83573699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7"/>
          <p:cNvSpPr txBox="1">
            <a:spLocks noGrp="1"/>
          </p:cNvSpPr>
          <p:nvPr>
            <p:ph type="title"/>
          </p:nvPr>
        </p:nvSpPr>
        <p:spPr>
          <a:xfrm>
            <a:off x="415600" y="1"/>
            <a:ext cx="11360800" cy="82296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ru" sz="4000" dirty="0"/>
              <a:t>Огурец</a:t>
            </a:r>
            <a:endParaRPr sz="4000" dirty="0"/>
          </a:p>
        </p:txBody>
      </p:sp>
      <p:sp>
        <p:nvSpPr>
          <p:cNvPr id="189" name="Google Shape;189;p27"/>
          <p:cNvSpPr txBox="1">
            <a:spLocks noGrp="1"/>
          </p:cNvSpPr>
          <p:nvPr>
            <p:ph type="body" idx="1"/>
          </p:nvPr>
        </p:nvSpPr>
        <p:spPr>
          <a:xfrm>
            <a:off x="415600" y="822961"/>
            <a:ext cx="11360800" cy="4529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  <a:buNone/>
            </a:pPr>
            <a:r>
              <a:rPr lang="ru" sz="3200" dirty="0">
                <a:solidFill>
                  <a:srgbClr val="494949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Наименее питательный овощ – огурец, содержит на фунт съедобной массы всего 73 калории.</a:t>
            </a:r>
            <a:endParaRPr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965" t="10998" r="5154" b="13402"/>
          <a:stretch/>
        </p:blipFill>
        <p:spPr>
          <a:xfrm>
            <a:off x="3322320" y="2133600"/>
            <a:ext cx="5105400" cy="454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49502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8"/>
          <p:cNvSpPr txBox="1">
            <a:spLocks noGrp="1"/>
          </p:cNvSpPr>
          <p:nvPr>
            <p:ph type="title"/>
          </p:nvPr>
        </p:nvSpPr>
        <p:spPr>
          <a:xfrm>
            <a:off x="415600" y="0"/>
            <a:ext cx="11360800" cy="141096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ru" sz="4000" dirty="0"/>
              <a:t>Чья челюсть не может двигаться в стороны?</a:t>
            </a:r>
            <a:endParaRPr sz="4000" dirty="0"/>
          </a:p>
        </p:txBody>
      </p:sp>
      <p:sp>
        <p:nvSpPr>
          <p:cNvPr id="196" name="Google Shape;196;p28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  <a:buNone/>
            </a:pPr>
            <a:endParaRPr/>
          </a:p>
        </p:txBody>
      </p:sp>
      <p:pic>
        <p:nvPicPr>
          <p:cNvPr id="197" name="Google Shape;197;p28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3601" y="1562134"/>
            <a:ext cx="3148233" cy="3148233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28"/>
          <p:cNvSpPr txBox="1"/>
          <p:nvPr/>
        </p:nvSpPr>
        <p:spPr>
          <a:xfrm>
            <a:off x="4070700" y="4710367"/>
            <a:ext cx="7700400" cy="8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" sz="1867" kern="0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КОТ</a:t>
            </a:r>
            <a:endParaRPr sz="1867" kern="0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pic>
        <p:nvPicPr>
          <p:cNvPr id="199" name="Google Shape;199;p28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600" y="1562133"/>
            <a:ext cx="3580928" cy="3148232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28"/>
          <p:cNvSpPr txBox="1"/>
          <p:nvPr/>
        </p:nvSpPr>
        <p:spPr>
          <a:xfrm>
            <a:off x="415600" y="4710367"/>
            <a:ext cx="7700400" cy="8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" sz="1867" kern="0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СОБАКА</a:t>
            </a:r>
            <a:endParaRPr sz="1867" kern="0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pic>
        <p:nvPicPr>
          <p:cNvPr id="201" name="Google Shape;201;p28"/>
          <p:cNvPicPr preferRelativeResize="0"/>
          <p:nvPr/>
        </p:nvPicPr>
        <p:blipFill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8901" y="1562134"/>
            <a:ext cx="3148233" cy="3148233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28"/>
          <p:cNvSpPr txBox="1"/>
          <p:nvPr/>
        </p:nvSpPr>
        <p:spPr>
          <a:xfrm>
            <a:off x="7698900" y="4710367"/>
            <a:ext cx="7700400" cy="8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" sz="1867" kern="0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ОБЕЗЬЯНА</a:t>
            </a:r>
            <a:endParaRPr sz="1867" kern="0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  <p:extLst>
      <p:ext uri="{BB962C8B-B14F-4D97-AF65-F5344CB8AC3E}">
        <p14:creationId xmlns:p14="http://schemas.microsoft.com/office/powerpoint/2010/main" val="348178215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9"/>
          <p:cNvSpPr txBox="1">
            <a:spLocks noGrp="1"/>
          </p:cNvSpPr>
          <p:nvPr>
            <p:ph type="title"/>
          </p:nvPr>
        </p:nvSpPr>
        <p:spPr>
          <a:xfrm>
            <a:off x="415600" y="182880"/>
            <a:ext cx="11360800" cy="122808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ru-RU" sz="3200" dirty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Кошачьи челюсти не могут двигаться в стороны</a:t>
            </a:r>
            <a:r>
              <a:rPr lang="ru-RU" sz="3200" dirty="0"/>
              <a:t/>
            </a:r>
            <a:br>
              <a:rPr lang="ru-RU" sz="3200" dirty="0"/>
            </a:br>
            <a:endParaRPr dirty="0"/>
          </a:p>
        </p:txBody>
      </p:sp>
      <p:sp>
        <p:nvSpPr>
          <p:cNvPr id="208" name="Google Shape;208;p29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 algn="ctr">
              <a:spcAft>
                <a:spcPts val="2133"/>
              </a:spcAft>
              <a:buNone/>
            </a:pPr>
            <a:endParaRPr sz="4000" dirty="0"/>
          </a:p>
        </p:txBody>
      </p:sp>
      <p:pic>
        <p:nvPicPr>
          <p:cNvPr id="209" name="Google Shape;209;p29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1728" y="1410967"/>
            <a:ext cx="6155183" cy="52175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323040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0"/>
          <p:cNvSpPr txBox="1">
            <a:spLocks noGrp="1"/>
          </p:cNvSpPr>
          <p:nvPr>
            <p:ph type="title"/>
          </p:nvPr>
        </p:nvSpPr>
        <p:spPr>
          <a:xfrm>
            <a:off x="415600" y="213360"/>
            <a:ext cx="11360800" cy="119760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ru" sz="3600" dirty="0"/>
              <a:t>Кого предпочитают употреблять в пищу муравьеды?</a:t>
            </a:r>
            <a:endParaRPr sz="3600" dirty="0"/>
          </a:p>
        </p:txBody>
      </p:sp>
      <p:sp>
        <p:nvSpPr>
          <p:cNvPr id="215" name="Google Shape;215;p30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  <a:buNone/>
            </a:pPr>
            <a:endParaRPr/>
          </a:p>
        </p:txBody>
      </p:sp>
      <p:pic>
        <p:nvPicPr>
          <p:cNvPr id="216" name="Google Shape;216;p30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600" y="1562134"/>
            <a:ext cx="3822200" cy="2868167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30"/>
          <p:cNvSpPr txBox="1"/>
          <p:nvPr/>
        </p:nvSpPr>
        <p:spPr>
          <a:xfrm>
            <a:off x="415600" y="4430300"/>
            <a:ext cx="7700400" cy="8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" sz="1867" kern="0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МУРАВЕЙ</a:t>
            </a:r>
            <a:endParaRPr sz="1867" kern="0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pic>
        <p:nvPicPr>
          <p:cNvPr id="218" name="Google Shape;218;p30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6533" y="1549033"/>
            <a:ext cx="4589096" cy="2868168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30"/>
          <p:cNvSpPr txBox="1"/>
          <p:nvPr/>
        </p:nvSpPr>
        <p:spPr>
          <a:xfrm>
            <a:off x="7800133" y="4297200"/>
            <a:ext cx="7700400" cy="8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" sz="1867" kern="0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ТЕРМИТ</a:t>
            </a:r>
            <a:endParaRPr sz="1867" kern="0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pic>
        <p:nvPicPr>
          <p:cNvPr id="220" name="Google Shape;220;p30"/>
          <p:cNvPicPr preferRelativeResize="0"/>
          <p:nvPr/>
        </p:nvPicPr>
        <p:blipFill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7867" y="1562133"/>
            <a:ext cx="4302253" cy="2868168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30"/>
          <p:cNvSpPr txBox="1"/>
          <p:nvPr/>
        </p:nvSpPr>
        <p:spPr>
          <a:xfrm>
            <a:off x="3497867" y="4417200"/>
            <a:ext cx="7700400" cy="8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" sz="1867" kern="0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МОШКА</a:t>
            </a:r>
            <a:endParaRPr sz="1867" kern="0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  <p:extLst>
      <p:ext uri="{BB962C8B-B14F-4D97-AF65-F5344CB8AC3E}">
        <p14:creationId xmlns:p14="http://schemas.microsoft.com/office/powerpoint/2010/main" val="149903442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1"/>
          <p:cNvSpPr txBox="1">
            <a:spLocks noGrp="1"/>
          </p:cNvSpPr>
          <p:nvPr>
            <p:ph type="title"/>
          </p:nvPr>
        </p:nvSpPr>
        <p:spPr>
          <a:xfrm>
            <a:off x="415600" y="121920"/>
            <a:ext cx="11360800" cy="105156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ru" sz="3200" dirty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Мypавьеды пpедпочитают питаться не мypавьями, а теpмитами</a:t>
            </a:r>
            <a:endParaRPr dirty="0"/>
          </a:p>
        </p:txBody>
      </p:sp>
      <p:sp>
        <p:nvSpPr>
          <p:cNvPr id="227" name="Google Shape;227;p31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  <a:buNone/>
            </a:pPr>
            <a:r>
              <a:rPr lang="ru" sz="2200" dirty="0" smtClean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800" dirty="0"/>
          </a:p>
        </p:txBody>
      </p:sp>
      <p:pic>
        <p:nvPicPr>
          <p:cNvPr id="228" name="Google Shape;228;p31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0950" y="1417320"/>
            <a:ext cx="5929210" cy="5044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6792465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5600" y="226162"/>
            <a:ext cx="11465312" cy="6298207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000" y="3077896"/>
            <a:ext cx="11360800" cy="45296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349971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2"/>
          <p:cNvSpPr txBox="1">
            <a:spLocks noGrp="1"/>
          </p:cNvSpPr>
          <p:nvPr>
            <p:ph type="title"/>
          </p:nvPr>
        </p:nvSpPr>
        <p:spPr>
          <a:xfrm>
            <a:off x="415600" y="204952"/>
            <a:ext cx="11360800" cy="1206015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ru" sz="4000" dirty="0"/>
              <a:t>Кто глотает камни, чтобы глубже нырнуть?</a:t>
            </a:r>
            <a:endParaRPr sz="4000" dirty="0"/>
          </a:p>
        </p:txBody>
      </p:sp>
      <p:sp>
        <p:nvSpPr>
          <p:cNvPr id="234" name="Google Shape;234;p32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  <a:buNone/>
            </a:pPr>
            <a:endParaRPr/>
          </a:p>
        </p:txBody>
      </p:sp>
      <p:pic>
        <p:nvPicPr>
          <p:cNvPr id="235" name="Google Shape;235;p32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600" y="1562134"/>
            <a:ext cx="3495480" cy="3041068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32"/>
          <p:cNvSpPr txBox="1"/>
          <p:nvPr/>
        </p:nvSpPr>
        <p:spPr>
          <a:xfrm>
            <a:off x="268533" y="4775300"/>
            <a:ext cx="7700400" cy="8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" sz="1867" kern="0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КРОКОДИЛ</a:t>
            </a:r>
            <a:endParaRPr sz="1867" kern="0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pic>
        <p:nvPicPr>
          <p:cNvPr id="237" name="Google Shape;237;p32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0801" y="1596068"/>
            <a:ext cx="3495468" cy="2621601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32"/>
          <p:cNvSpPr txBox="1"/>
          <p:nvPr/>
        </p:nvSpPr>
        <p:spPr>
          <a:xfrm>
            <a:off x="4360800" y="4775300"/>
            <a:ext cx="7700400" cy="8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" sz="1867" kern="0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УТКОНОС</a:t>
            </a:r>
            <a:endParaRPr sz="1867" kern="0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pic>
        <p:nvPicPr>
          <p:cNvPr id="239" name="Google Shape;239;p32"/>
          <p:cNvPicPr preferRelativeResize="0"/>
          <p:nvPr/>
        </p:nvPicPr>
        <p:blipFill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5067" y="1562133"/>
            <a:ext cx="3495468" cy="2621600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32"/>
          <p:cNvSpPr txBox="1"/>
          <p:nvPr/>
        </p:nvSpPr>
        <p:spPr>
          <a:xfrm>
            <a:off x="8890000" y="6055900"/>
            <a:ext cx="7700400" cy="8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sp>
        <p:nvSpPr>
          <p:cNvPr id="241" name="Google Shape;241;p32"/>
          <p:cNvSpPr txBox="1"/>
          <p:nvPr/>
        </p:nvSpPr>
        <p:spPr>
          <a:xfrm>
            <a:off x="8325067" y="4775300"/>
            <a:ext cx="7344400" cy="8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" sz="1867" kern="0">
                <a:solidFill>
                  <a:srgbClr val="000000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СОМ</a:t>
            </a:r>
            <a:endParaRPr sz="1867" kern="0">
              <a:solidFill>
                <a:srgbClr val="000000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  <p:extLst>
      <p:ext uri="{BB962C8B-B14F-4D97-AF65-F5344CB8AC3E}">
        <p14:creationId xmlns:p14="http://schemas.microsoft.com/office/powerpoint/2010/main" val="143503670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33"/>
          <p:cNvSpPr txBox="1">
            <a:spLocks noGrp="1"/>
          </p:cNvSpPr>
          <p:nvPr>
            <p:ph type="title"/>
          </p:nvPr>
        </p:nvSpPr>
        <p:spPr>
          <a:xfrm>
            <a:off x="415600" y="1"/>
            <a:ext cx="11360800" cy="87321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ru" sz="4000" dirty="0"/>
              <a:t>Крокодил </a:t>
            </a:r>
            <a:endParaRPr sz="4000" dirty="0"/>
          </a:p>
        </p:txBody>
      </p:sp>
      <p:sp>
        <p:nvSpPr>
          <p:cNvPr id="247" name="Google Shape;247;p33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  <a:buNone/>
            </a:pPr>
            <a:endParaRPr/>
          </a:p>
        </p:txBody>
      </p:sp>
      <p:pic>
        <p:nvPicPr>
          <p:cNvPr id="248" name="Google Shape;248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5915" y="873212"/>
            <a:ext cx="8604421" cy="58159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41044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12519"/>
          </a:xfrm>
        </p:spPr>
        <p:txBody>
          <a:bodyPr/>
          <a:lstStyle/>
          <a:p>
            <a:pPr algn="ctr"/>
            <a:r>
              <a:rPr lang="ru-RU" dirty="0" smtClean="0"/>
              <a:t>Вопрос 3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1813" y="1136690"/>
            <a:ext cx="8383941" cy="530983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78106" y="2758361"/>
            <a:ext cx="283603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dirty="0" smtClean="0"/>
              <a:t>Ливень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8852950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Вопрос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6600" dirty="0" smtClean="0"/>
              <a:t>Популярная социальная сеть для съёмки коротких видео?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7641356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Paperback">
  <a:themeElements>
    <a:clrScheme name="Paperback">
      <a:dk1>
        <a:srgbClr val="000000"/>
      </a:dk1>
      <a:lt1>
        <a:srgbClr val="FFFFFF"/>
      </a:lt1>
      <a:dk2>
        <a:srgbClr val="00695C"/>
      </a:dk2>
      <a:lt2>
        <a:srgbClr val="26A69A"/>
      </a:lt2>
      <a:accent1>
        <a:srgbClr val="FFFBF0"/>
      </a:accent1>
      <a:accent2>
        <a:srgbClr val="B7B7B7"/>
      </a:accent2>
      <a:accent3>
        <a:srgbClr val="FB8C00"/>
      </a:accent3>
      <a:accent4>
        <a:srgbClr val="80CBC4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Paperback">
  <a:themeElements>
    <a:clrScheme name="Paperback">
      <a:dk1>
        <a:srgbClr val="000000"/>
      </a:dk1>
      <a:lt1>
        <a:srgbClr val="FFFFFF"/>
      </a:lt1>
      <a:dk2>
        <a:srgbClr val="00695C"/>
      </a:dk2>
      <a:lt2>
        <a:srgbClr val="26A69A"/>
      </a:lt2>
      <a:accent1>
        <a:srgbClr val="FFFBF0"/>
      </a:accent1>
      <a:accent2>
        <a:srgbClr val="B7B7B7"/>
      </a:accent2>
      <a:accent3>
        <a:srgbClr val="FB8C00"/>
      </a:accent3>
      <a:accent4>
        <a:srgbClr val="80CBC4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1_Paperback">
  <a:themeElements>
    <a:clrScheme name="Paperback">
      <a:dk1>
        <a:srgbClr val="000000"/>
      </a:dk1>
      <a:lt1>
        <a:srgbClr val="FFFFFF"/>
      </a:lt1>
      <a:dk2>
        <a:srgbClr val="00695C"/>
      </a:dk2>
      <a:lt2>
        <a:srgbClr val="26A69A"/>
      </a:lt2>
      <a:accent1>
        <a:srgbClr val="FFFBF0"/>
      </a:accent1>
      <a:accent2>
        <a:srgbClr val="B7B7B7"/>
      </a:accent2>
      <a:accent3>
        <a:srgbClr val="FB8C00"/>
      </a:accent3>
      <a:accent4>
        <a:srgbClr val="80CBC4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2_Paperback">
  <a:themeElements>
    <a:clrScheme name="Paperback">
      <a:dk1>
        <a:srgbClr val="000000"/>
      </a:dk1>
      <a:lt1>
        <a:srgbClr val="FFFFFF"/>
      </a:lt1>
      <a:dk2>
        <a:srgbClr val="00695C"/>
      </a:dk2>
      <a:lt2>
        <a:srgbClr val="26A69A"/>
      </a:lt2>
      <a:accent1>
        <a:srgbClr val="FFFBF0"/>
      </a:accent1>
      <a:accent2>
        <a:srgbClr val="B7B7B7"/>
      </a:accent2>
      <a:accent3>
        <a:srgbClr val="FB8C00"/>
      </a:accent3>
      <a:accent4>
        <a:srgbClr val="80CBC4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3_Paperback">
  <a:themeElements>
    <a:clrScheme name="Paperback">
      <a:dk1>
        <a:srgbClr val="000000"/>
      </a:dk1>
      <a:lt1>
        <a:srgbClr val="FFFFFF"/>
      </a:lt1>
      <a:dk2>
        <a:srgbClr val="00695C"/>
      </a:dk2>
      <a:lt2>
        <a:srgbClr val="26A69A"/>
      </a:lt2>
      <a:accent1>
        <a:srgbClr val="FFFBF0"/>
      </a:accent1>
      <a:accent2>
        <a:srgbClr val="B7B7B7"/>
      </a:accent2>
      <a:accent3>
        <a:srgbClr val="FB8C00"/>
      </a:accent3>
      <a:accent4>
        <a:srgbClr val="80CBC4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4_Paperback">
  <a:themeElements>
    <a:clrScheme name="Paperback">
      <a:dk1>
        <a:srgbClr val="000000"/>
      </a:dk1>
      <a:lt1>
        <a:srgbClr val="FFFFFF"/>
      </a:lt1>
      <a:dk2>
        <a:srgbClr val="00695C"/>
      </a:dk2>
      <a:lt2>
        <a:srgbClr val="26A69A"/>
      </a:lt2>
      <a:accent1>
        <a:srgbClr val="FFFBF0"/>
      </a:accent1>
      <a:accent2>
        <a:srgbClr val="B7B7B7"/>
      </a:accent2>
      <a:accent3>
        <a:srgbClr val="FB8C00"/>
      </a:accent3>
      <a:accent4>
        <a:srgbClr val="80CBC4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5_Paperback">
  <a:themeElements>
    <a:clrScheme name="Paperback">
      <a:dk1>
        <a:srgbClr val="000000"/>
      </a:dk1>
      <a:lt1>
        <a:srgbClr val="FFFFFF"/>
      </a:lt1>
      <a:dk2>
        <a:srgbClr val="00695C"/>
      </a:dk2>
      <a:lt2>
        <a:srgbClr val="26A69A"/>
      </a:lt2>
      <a:accent1>
        <a:srgbClr val="FFFBF0"/>
      </a:accent1>
      <a:accent2>
        <a:srgbClr val="B7B7B7"/>
      </a:accent2>
      <a:accent3>
        <a:srgbClr val="FB8C00"/>
      </a:accent3>
      <a:accent4>
        <a:srgbClr val="80CBC4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6_Paperback">
  <a:themeElements>
    <a:clrScheme name="Paperback">
      <a:dk1>
        <a:srgbClr val="000000"/>
      </a:dk1>
      <a:lt1>
        <a:srgbClr val="FFFFFF"/>
      </a:lt1>
      <a:dk2>
        <a:srgbClr val="00695C"/>
      </a:dk2>
      <a:lt2>
        <a:srgbClr val="26A69A"/>
      </a:lt2>
      <a:accent1>
        <a:srgbClr val="FFFBF0"/>
      </a:accent1>
      <a:accent2>
        <a:srgbClr val="B7B7B7"/>
      </a:accent2>
      <a:accent3>
        <a:srgbClr val="FB8C00"/>
      </a:accent3>
      <a:accent4>
        <a:srgbClr val="80CBC4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7_Paperback">
  <a:themeElements>
    <a:clrScheme name="Paperback">
      <a:dk1>
        <a:srgbClr val="000000"/>
      </a:dk1>
      <a:lt1>
        <a:srgbClr val="FFFFFF"/>
      </a:lt1>
      <a:dk2>
        <a:srgbClr val="00695C"/>
      </a:dk2>
      <a:lt2>
        <a:srgbClr val="26A69A"/>
      </a:lt2>
      <a:accent1>
        <a:srgbClr val="FFFBF0"/>
      </a:accent1>
      <a:accent2>
        <a:srgbClr val="B7B7B7"/>
      </a:accent2>
      <a:accent3>
        <a:srgbClr val="FB8C00"/>
      </a:accent3>
      <a:accent4>
        <a:srgbClr val="80CBC4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8_Paperback">
  <a:themeElements>
    <a:clrScheme name="Paperback">
      <a:dk1>
        <a:srgbClr val="000000"/>
      </a:dk1>
      <a:lt1>
        <a:srgbClr val="FFFFFF"/>
      </a:lt1>
      <a:dk2>
        <a:srgbClr val="00695C"/>
      </a:dk2>
      <a:lt2>
        <a:srgbClr val="26A69A"/>
      </a:lt2>
      <a:accent1>
        <a:srgbClr val="FFFBF0"/>
      </a:accent1>
      <a:accent2>
        <a:srgbClr val="B7B7B7"/>
      </a:accent2>
      <a:accent3>
        <a:srgbClr val="FB8C00"/>
      </a:accent3>
      <a:accent4>
        <a:srgbClr val="80CBC4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aperback">
  <a:themeElements>
    <a:clrScheme name="Paperback">
      <a:dk1>
        <a:srgbClr val="000000"/>
      </a:dk1>
      <a:lt1>
        <a:srgbClr val="FFFFFF"/>
      </a:lt1>
      <a:dk2>
        <a:srgbClr val="00695C"/>
      </a:dk2>
      <a:lt2>
        <a:srgbClr val="26A69A"/>
      </a:lt2>
      <a:accent1>
        <a:srgbClr val="FFFBF0"/>
      </a:accent1>
      <a:accent2>
        <a:srgbClr val="B7B7B7"/>
      </a:accent2>
      <a:accent3>
        <a:srgbClr val="FB8C00"/>
      </a:accent3>
      <a:accent4>
        <a:srgbClr val="80CBC4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19_Paperback">
  <a:themeElements>
    <a:clrScheme name="Paperback">
      <a:dk1>
        <a:srgbClr val="000000"/>
      </a:dk1>
      <a:lt1>
        <a:srgbClr val="FFFFFF"/>
      </a:lt1>
      <a:dk2>
        <a:srgbClr val="00695C"/>
      </a:dk2>
      <a:lt2>
        <a:srgbClr val="26A69A"/>
      </a:lt2>
      <a:accent1>
        <a:srgbClr val="FFFBF0"/>
      </a:accent1>
      <a:accent2>
        <a:srgbClr val="B7B7B7"/>
      </a:accent2>
      <a:accent3>
        <a:srgbClr val="FB8C00"/>
      </a:accent3>
      <a:accent4>
        <a:srgbClr val="80CBC4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20_Paperback">
  <a:themeElements>
    <a:clrScheme name="Paperback">
      <a:dk1>
        <a:srgbClr val="000000"/>
      </a:dk1>
      <a:lt1>
        <a:srgbClr val="FFFFFF"/>
      </a:lt1>
      <a:dk2>
        <a:srgbClr val="00695C"/>
      </a:dk2>
      <a:lt2>
        <a:srgbClr val="26A69A"/>
      </a:lt2>
      <a:accent1>
        <a:srgbClr val="FFFBF0"/>
      </a:accent1>
      <a:accent2>
        <a:srgbClr val="B7B7B7"/>
      </a:accent2>
      <a:accent3>
        <a:srgbClr val="FB8C00"/>
      </a:accent3>
      <a:accent4>
        <a:srgbClr val="80CBC4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21_Paperback">
  <a:themeElements>
    <a:clrScheme name="Paperback">
      <a:dk1>
        <a:srgbClr val="000000"/>
      </a:dk1>
      <a:lt1>
        <a:srgbClr val="FFFFFF"/>
      </a:lt1>
      <a:dk2>
        <a:srgbClr val="00695C"/>
      </a:dk2>
      <a:lt2>
        <a:srgbClr val="26A69A"/>
      </a:lt2>
      <a:accent1>
        <a:srgbClr val="FFFBF0"/>
      </a:accent1>
      <a:accent2>
        <a:srgbClr val="B7B7B7"/>
      </a:accent2>
      <a:accent3>
        <a:srgbClr val="FB8C00"/>
      </a:accent3>
      <a:accent4>
        <a:srgbClr val="80CBC4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Paperback">
  <a:themeElements>
    <a:clrScheme name="Paperback">
      <a:dk1>
        <a:srgbClr val="000000"/>
      </a:dk1>
      <a:lt1>
        <a:srgbClr val="FFFFFF"/>
      </a:lt1>
      <a:dk2>
        <a:srgbClr val="00695C"/>
      </a:dk2>
      <a:lt2>
        <a:srgbClr val="26A69A"/>
      </a:lt2>
      <a:accent1>
        <a:srgbClr val="FFFBF0"/>
      </a:accent1>
      <a:accent2>
        <a:srgbClr val="B7B7B7"/>
      </a:accent2>
      <a:accent3>
        <a:srgbClr val="FB8C00"/>
      </a:accent3>
      <a:accent4>
        <a:srgbClr val="80CBC4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Paperback">
  <a:themeElements>
    <a:clrScheme name="Paperback">
      <a:dk1>
        <a:srgbClr val="000000"/>
      </a:dk1>
      <a:lt1>
        <a:srgbClr val="FFFFFF"/>
      </a:lt1>
      <a:dk2>
        <a:srgbClr val="00695C"/>
      </a:dk2>
      <a:lt2>
        <a:srgbClr val="26A69A"/>
      </a:lt2>
      <a:accent1>
        <a:srgbClr val="FFFBF0"/>
      </a:accent1>
      <a:accent2>
        <a:srgbClr val="B7B7B7"/>
      </a:accent2>
      <a:accent3>
        <a:srgbClr val="FB8C00"/>
      </a:accent3>
      <a:accent4>
        <a:srgbClr val="80CBC4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Paperback">
  <a:themeElements>
    <a:clrScheme name="Paperback">
      <a:dk1>
        <a:srgbClr val="000000"/>
      </a:dk1>
      <a:lt1>
        <a:srgbClr val="FFFFFF"/>
      </a:lt1>
      <a:dk2>
        <a:srgbClr val="00695C"/>
      </a:dk2>
      <a:lt2>
        <a:srgbClr val="26A69A"/>
      </a:lt2>
      <a:accent1>
        <a:srgbClr val="FFFBF0"/>
      </a:accent1>
      <a:accent2>
        <a:srgbClr val="B7B7B7"/>
      </a:accent2>
      <a:accent3>
        <a:srgbClr val="FB8C00"/>
      </a:accent3>
      <a:accent4>
        <a:srgbClr val="80CBC4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Paperback">
  <a:themeElements>
    <a:clrScheme name="Paperback">
      <a:dk1>
        <a:srgbClr val="000000"/>
      </a:dk1>
      <a:lt1>
        <a:srgbClr val="FFFFFF"/>
      </a:lt1>
      <a:dk2>
        <a:srgbClr val="00695C"/>
      </a:dk2>
      <a:lt2>
        <a:srgbClr val="26A69A"/>
      </a:lt2>
      <a:accent1>
        <a:srgbClr val="FFFBF0"/>
      </a:accent1>
      <a:accent2>
        <a:srgbClr val="B7B7B7"/>
      </a:accent2>
      <a:accent3>
        <a:srgbClr val="FB8C00"/>
      </a:accent3>
      <a:accent4>
        <a:srgbClr val="80CBC4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Paperback">
  <a:themeElements>
    <a:clrScheme name="Paperback">
      <a:dk1>
        <a:srgbClr val="000000"/>
      </a:dk1>
      <a:lt1>
        <a:srgbClr val="FFFFFF"/>
      </a:lt1>
      <a:dk2>
        <a:srgbClr val="00695C"/>
      </a:dk2>
      <a:lt2>
        <a:srgbClr val="26A69A"/>
      </a:lt2>
      <a:accent1>
        <a:srgbClr val="FFFBF0"/>
      </a:accent1>
      <a:accent2>
        <a:srgbClr val="B7B7B7"/>
      </a:accent2>
      <a:accent3>
        <a:srgbClr val="FB8C00"/>
      </a:accent3>
      <a:accent4>
        <a:srgbClr val="80CBC4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Paperback">
  <a:themeElements>
    <a:clrScheme name="Paperback">
      <a:dk1>
        <a:srgbClr val="000000"/>
      </a:dk1>
      <a:lt1>
        <a:srgbClr val="FFFFFF"/>
      </a:lt1>
      <a:dk2>
        <a:srgbClr val="00695C"/>
      </a:dk2>
      <a:lt2>
        <a:srgbClr val="26A69A"/>
      </a:lt2>
      <a:accent1>
        <a:srgbClr val="FFFBF0"/>
      </a:accent1>
      <a:accent2>
        <a:srgbClr val="B7B7B7"/>
      </a:accent2>
      <a:accent3>
        <a:srgbClr val="FB8C00"/>
      </a:accent3>
      <a:accent4>
        <a:srgbClr val="80CBC4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Paperback">
  <a:themeElements>
    <a:clrScheme name="Paperback">
      <a:dk1>
        <a:srgbClr val="000000"/>
      </a:dk1>
      <a:lt1>
        <a:srgbClr val="FFFFFF"/>
      </a:lt1>
      <a:dk2>
        <a:srgbClr val="00695C"/>
      </a:dk2>
      <a:lt2>
        <a:srgbClr val="26A69A"/>
      </a:lt2>
      <a:accent1>
        <a:srgbClr val="FFFBF0"/>
      </a:accent1>
      <a:accent2>
        <a:srgbClr val="B7B7B7"/>
      </a:accent2>
      <a:accent3>
        <a:srgbClr val="FB8C00"/>
      </a:accent3>
      <a:accent4>
        <a:srgbClr val="80CBC4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</TotalTime>
  <Words>516</Words>
  <Application>Microsoft Office PowerPoint</Application>
  <PresentationFormat>Широкоэкранный</PresentationFormat>
  <Paragraphs>154</Paragraphs>
  <Slides>77</Slides>
  <Notes>20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22</vt:i4>
      </vt:variant>
      <vt:variant>
        <vt:lpstr>Заголовки слайдов</vt:lpstr>
      </vt:variant>
      <vt:variant>
        <vt:i4>77</vt:i4>
      </vt:variant>
    </vt:vector>
  </HeadingPairs>
  <TitlesOfParts>
    <vt:vector size="104" baseType="lpstr">
      <vt:lpstr>Arial</vt:lpstr>
      <vt:lpstr>Calibri</vt:lpstr>
      <vt:lpstr>Calibri Light</vt:lpstr>
      <vt:lpstr>Old Standard TT</vt:lpstr>
      <vt:lpstr>Verdana</vt:lpstr>
      <vt:lpstr>Тема Office</vt:lpstr>
      <vt:lpstr>Paperback</vt:lpstr>
      <vt:lpstr>2_Paperback</vt:lpstr>
      <vt:lpstr>3_Paperback</vt:lpstr>
      <vt:lpstr>4_Paperback</vt:lpstr>
      <vt:lpstr>5_Paperback</vt:lpstr>
      <vt:lpstr>6_Paperback</vt:lpstr>
      <vt:lpstr>7_Paperback</vt:lpstr>
      <vt:lpstr>8_Paperback</vt:lpstr>
      <vt:lpstr>9_Paperback</vt:lpstr>
      <vt:lpstr>10_Paperback</vt:lpstr>
      <vt:lpstr>11_Paperback</vt:lpstr>
      <vt:lpstr>12_Paperback</vt:lpstr>
      <vt:lpstr>13_Paperback</vt:lpstr>
      <vt:lpstr>14_Paperback</vt:lpstr>
      <vt:lpstr>15_Paperback</vt:lpstr>
      <vt:lpstr>16_Paperback</vt:lpstr>
      <vt:lpstr>17_Paperback</vt:lpstr>
      <vt:lpstr>18_Paperback</vt:lpstr>
      <vt:lpstr>19_Paperback</vt:lpstr>
      <vt:lpstr>20_Paperback</vt:lpstr>
      <vt:lpstr>21_Paperback</vt:lpstr>
      <vt:lpstr>Презентация PowerPoint</vt:lpstr>
      <vt:lpstr>Раунд 1</vt:lpstr>
      <vt:lpstr>1 вопрос</vt:lpstr>
      <vt:lpstr>Вопрос 1</vt:lpstr>
      <vt:lpstr>Вопрос 2</vt:lpstr>
      <vt:lpstr>Вопрос 2 </vt:lpstr>
      <vt:lpstr>Вопрос 3</vt:lpstr>
      <vt:lpstr>Вопрос 3 </vt:lpstr>
      <vt:lpstr>Вопрос 4</vt:lpstr>
      <vt:lpstr>Вопрос 4</vt:lpstr>
      <vt:lpstr>Вопрос 5</vt:lpstr>
      <vt:lpstr>Вопрос 5</vt:lpstr>
      <vt:lpstr>Вопрос 6</vt:lpstr>
      <vt:lpstr>Вопрос 6 </vt:lpstr>
      <vt:lpstr>Вопрос 7</vt:lpstr>
      <vt:lpstr>Вопрос 7  </vt:lpstr>
      <vt:lpstr>Вопрос 8</vt:lpstr>
      <vt:lpstr>Вопрос 8</vt:lpstr>
      <vt:lpstr>Вопрос 9</vt:lpstr>
      <vt:lpstr>Вопрос 9 </vt:lpstr>
      <vt:lpstr>Вопрос 10</vt:lpstr>
      <vt:lpstr>Вопрос 10 </vt:lpstr>
      <vt:lpstr>Раунд 2</vt:lpstr>
      <vt:lpstr>Вопрос 1</vt:lpstr>
      <vt:lpstr>Вопрос 1 </vt:lpstr>
      <vt:lpstr>Вопрос 2</vt:lpstr>
      <vt:lpstr>Вопрос 2 </vt:lpstr>
      <vt:lpstr>Вопрос 3</vt:lpstr>
      <vt:lpstr>Вопрос 3 </vt:lpstr>
      <vt:lpstr>Вопрос 4</vt:lpstr>
      <vt:lpstr>Вопрос 4 </vt:lpstr>
      <vt:lpstr>Вопрос 5</vt:lpstr>
      <vt:lpstr>Вопрос 5</vt:lpstr>
      <vt:lpstr>Вопрос 6</vt:lpstr>
      <vt:lpstr>Вопрос 6 </vt:lpstr>
      <vt:lpstr>Вопрос 7</vt:lpstr>
      <vt:lpstr>Вопрос 7 </vt:lpstr>
      <vt:lpstr>Вопрос 8</vt:lpstr>
      <vt:lpstr>Вопрос 8 </vt:lpstr>
      <vt:lpstr>Вопрос 9</vt:lpstr>
      <vt:lpstr>Вопрос 9  </vt:lpstr>
      <vt:lpstr>Вопрос 10</vt:lpstr>
      <vt:lpstr>Вопрос 10 </vt:lpstr>
      <vt:lpstr>Раунд 3</vt:lpstr>
      <vt:lpstr>Вопрос 1</vt:lpstr>
      <vt:lpstr>Вопрос 1</vt:lpstr>
      <vt:lpstr>Вопрос 2</vt:lpstr>
      <vt:lpstr>Вопрос 2</vt:lpstr>
      <vt:lpstr>Вопрос 3</vt:lpstr>
      <vt:lpstr>Вопрос 3</vt:lpstr>
      <vt:lpstr>Вопрос</vt:lpstr>
      <vt:lpstr>Вопрос 4</vt:lpstr>
      <vt:lpstr>Вопрос 5</vt:lpstr>
      <vt:lpstr>Вопрос 5 </vt:lpstr>
      <vt:lpstr>Раунд 4</vt:lpstr>
      <vt:lpstr>Самый долгоживущий представитель живого мира?  </vt:lpstr>
      <vt:lpstr>   Секвойя</vt:lpstr>
      <vt:lpstr>Самая сильная мышца в теле человека?</vt:lpstr>
      <vt:lpstr>Язык</vt:lpstr>
      <vt:lpstr>Кто может спать во время полёта? </vt:lpstr>
      <vt:lpstr>Презентация PowerPoint</vt:lpstr>
      <vt:lpstr>У кого три сердца? </vt:lpstr>
      <vt:lpstr>Презентация PowerPoint</vt:lpstr>
      <vt:lpstr>Чьи зрачки напоминают букву “Т”?</vt:lpstr>
      <vt:lpstr>По форме зрачки гиппопотамов напоминают букву «Т». </vt:lpstr>
      <vt:lpstr>Презентация PowerPoint</vt:lpstr>
      <vt:lpstr>Что не относится к орехам?</vt:lpstr>
      <vt:lpstr>Арахис</vt:lpstr>
      <vt:lpstr>Наименее питательный овощ?</vt:lpstr>
      <vt:lpstr>Огурец</vt:lpstr>
      <vt:lpstr>Чья челюсть не может двигаться в стороны?</vt:lpstr>
      <vt:lpstr>Кошачьи челюсти не могут двигаться в стороны </vt:lpstr>
      <vt:lpstr>Кого предпочитают употреблять в пищу муравьеды?</vt:lpstr>
      <vt:lpstr>Мypавьеды пpедпочитают питаться не мypавьями, а теpмитами</vt:lpstr>
      <vt:lpstr>Презентация PowerPoint</vt:lpstr>
      <vt:lpstr>Кто глотает камни, чтобы глубже нырнуть?</vt:lpstr>
      <vt:lpstr>Крокодил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Татьяна</cp:lastModifiedBy>
  <cp:revision>30</cp:revision>
  <dcterms:created xsi:type="dcterms:W3CDTF">2022-08-08T05:53:08Z</dcterms:created>
  <dcterms:modified xsi:type="dcterms:W3CDTF">2023-02-07T07:23:39Z</dcterms:modified>
</cp:coreProperties>
</file>