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2" r:id="rId1"/>
  </p:sldMasterIdLst>
  <p:sldIdLst>
    <p:sldId id="256" r:id="rId2"/>
    <p:sldId id="257" r:id="rId3"/>
    <p:sldId id="268" r:id="rId4"/>
    <p:sldId id="269" r:id="rId5"/>
    <p:sldId id="258" r:id="rId6"/>
    <p:sldId id="259" r:id="rId7"/>
    <p:sldId id="264" r:id="rId8"/>
    <p:sldId id="260" r:id="rId9"/>
    <p:sldId id="261" r:id="rId10"/>
    <p:sldId id="262" r:id="rId11"/>
    <p:sldId id="266" r:id="rId12"/>
    <p:sldId id="270" r:id="rId13"/>
    <p:sldId id="263" r:id="rId14"/>
    <p:sldId id="265" r:id="rId15"/>
    <p:sldId id="267"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8" d="100"/>
          <a:sy n="108" d="100"/>
        </p:scale>
        <p:origin x="1704"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9B220F9-9B2B-42FE-9F45-A015AE5578FA}" type="doc">
      <dgm:prSet loTypeId="urn:microsoft.com/office/officeart/2005/8/layout/hierarchy3" loCatId="hierarchy" qsTypeId="urn:microsoft.com/office/officeart/2005/8/quickstyle/simple3" qsCatId="simple" csTypeId="urn:microsoft.com/office/officeart/2005/8/colors/accent1_2" csCatId="accent1"/>
      <dgm:spPr/>
      <dgm:t>
        <a:bodyPr/>
        <a:lstStyle/>
        <a:p>
          <a:endParaRPr lang="ru-RU"/>
        </a:p>
      </dgm:t>
    </dgm:pt>
    <dgm:pt modelId="{70032A7B-0F87-4E38-B504-AD5D64898085}">
      <dgm:prSet/>
      <dgm:spPr/>
      <dgm:t>
        <a:bodyPr/>
        <a:lstStyle/>
        <a:p>
          <a:pPr algn="just"/>
          <a:r>
            <a:rPr lang="ru-RU" dirty="0"/>
            <a:t>На огонь можно смотреть бесконечно. Это древнейшее изобретение человека не даёт замёрзнуть и погибнуть в том случае, если путь лежит через нежилую местность. Значение костра в условиях автономного существования трудно переоценить. Разжигание костра в любую погоду – это искусство. Существует несколько типов костров различного назначения. Костер может спасти жизнь. Но если ты не правильно обращаешься с ним, он может превратиться в пожар и принести беду. Разжигая костер, соблюдайте правила пожарной безопасности!</a:t>
          </a:r>
        </a:p>
      </dgm:t>
    </dgm:pt>
    <dgm:pt modelId="{2D9D8BF9-476E-447D-A07F-0E222B0A0D5C}" type="parTrans" cxnId="{84263AE2-E907-43BA-9BAD-8D8EC3A57362}">
      <dgm:prSet/>
      <dgm:spPr/>
      <dgm:t>
        <a:bodyPr/>
        <a:lstStyle/>
        <a:p>
          <a:endParaRPr lang="ru-RU"/>
        </a:p>
      </dgm:t>
    </dgm:pt>
    <dgm:pt modelId="{CB3DD9F4-6C72-4CEE-B41D-5569BBA8C313}" type="sibTrans" cxnId="{84263AE2-E907-43BA-9BAD-8D8EC3A57362}">
      <dgm:prSet/>
      <dgm:spPr/>
      <dgm:t>
        <a:bodyPr/>
        <a:lstStyle/>
        <a:p>
          <a:endParaRPr lang="ru-RU"/>
        </a:p>
      </dgm:t>
    </dgm:pt>
    <dgm:pt modelId="{FA422A50-AE48-430C-B2E5-80E7179DAEBE}" type="pres">
      <dgm:prSet presAssocID="{F9B220F9-9B2B-42FE-9F45-A015AE5578FA}" presName="diagram" presStyleCnt="0">
        <dgm:presLayoutVars>
          <dgm:chPref val="1"/>
          <dgm:dir/>
          <dgm:animOne val="branch"/>
          <dgm:animLvl val="lvl"/>
          <dgm:resizeHandles/>
        </dgm:presLayoutVars>
      </dgm:prSet>
      <dgm:spPr/>
    </dgm:pt>
    <dgm:pt modelId="{7E2BBECC-F2A9-4B77-9C99-F43A99D66397}" type="pres">
      <dgm:prSet presAssocID="{70032A7B-0F87-4E38-B504-AD5D64898085}" presName="root" presStyleCnt="0"/>
      <dgm:spPr/>
    </dgm:pt>
    <dgm:pt modelId="{192AAEF2-FEA6-41CF-BFC4-75DE5E5F3D52}" type="pres">
      <dgm:prSet presAssocID="{70032A7B-0F87-4E38-B504-AD5D64898085}" presName="rootComposite" presStyleCnt="0"/>
      <dgm:spPr/>
    </dgm:pt>
    <dgm:pt modelId="{CE195EE5-73A2-470E-A436-7ED945AE38D7}" type="pres">
      <dgm:prSet presAssocID="{70032A7B-0F87-4E38-B504-AD5D64898085}" presName="rootText" presStyleLbl="node1" presStyleIdx="0" presStyleCnt="1"/>
      <dgm:spPr/>
    </dgm:pt>
    <dgm:pt modelId="{0513CD11-E039-4142-8762-DD9DA32B8C26}" type="pres">
      <dgm:prSet presAssocID="{70032A7B-0F87-4E38-B504-AD5D64898085}" presName="rootConnector" presStyleLbl="node1" presStyleIdx="0" presStyleCnt="1"/>
      <dgm:spPr/>
    </dgm:pt>
    <dgm:pt modelId="{AC60883E-B307-4CA8-8C9B-FDCCB60E965D}" type="pres">
      <dgm:prSet presAssocID="{70032A7B-0F87-4E38-B504-AD5D64898085}" presName="childShape" presStyleCnt="0"/>
      <dgm:spPr/>
    </dgm:pt>
  </dgm:ptLst>
  <dgm:cxnLst>
    <dgm:cxn modelId="{8ACD7112-54C5-40DE-86BB-AA7A0E863567}" type="presOf" srcId="{F9B220F9-9B2B-42FE-9F45-A015AE5578FA}" destId="{FA422A50-AE48-430C-B2E5-80E7179DAEBE}" srcOrd="0" destOrd="0" presId="urn:microsoft.com/office/officeart/2005/8/layout/hierarchy3"/>
    <dgm:cxn modelId="{7B377D4A-846C-4130-873A-8B5CD701C5E9}" type="presOf" srcId="{70032A7B-0F87-4E38-B504-AD5D64898085}" destId="{0513CD11-E039-4142-8762-DD9DA32B8C26}" srcOrd="1" destOrd="0" presId="urn:microsoft.com/office/officeart/2005/8/layout/hierarchy3"/>
    <dgm:cxn modelId="{D23F5C85-D699-4768-A451-BE3D4A0CEDE6}" type="presOf" srcId="{70032A7B-0F87-4E38-B504-AD5D64898085}" destId="{CE195EE5-73A2-470E-A436-7ED945AE38D7}" srcOrd="0" destOrd="0" presId="urn:microsoft.com/office/officeart/2005/8/layout/hierarchy3"/>
    <dgm:cxn modelId="{84263AE2-E907-43BA-9BAD-8D8EC3A57362}" srcId="{F9B220F9-9B2B-42FE-9F45-A015AE5578FA}" destId="{70032A7B-0F87-4E38-B504-AD5D64898085}" srcOrd="0" destOrd="0" parTransId="{2D9D8BF9-476E-447D-A07F-0E222B0A0D5C}" sibTransId="{CB3DD9F4-6C72-4CEE-B41D-5569BBA8C313}"/>
    <dgm:cxn modelId="{AB3FEA5E-D221-4B8E-9424-9DC7BF1E073E}" type="presParOf" srcId="{FA422A50-AE48-430C-B2E5-80E7179DAEBE}" destId="{7E2BBECC-F2A9-4B77-9C99-F43A99D66397}" srcOrd="0" destOrd="0" presId="urn:microsoft.com/office/officeart/2005/8/layout/hierarchy3"/>
    <dgm:cxn modelId="{73B2CF24-9103-449E-AA2B-20B97410B8DA}" type="presParOf" srcId="{7E2BBECC-F2A9-4B77-9C99-F43A99D66397}" destId="{192AAEF2-FEA6-41CF-BFC4-75DE5E5F3D52}" srcOrd="0" destOrd="0" presId="urn:microsoft.com/office/officeart/2005/8/layout/hierarchy3"/>
    <dgm:cxn modelId="{294FFF58-5E72-4827-917E-C3E48602E72C}" type="presParOf" srcId="{192AAEF2-FEA6-41CF-BFC4-75DE5E5F3D52}" destId="{CE195EE5-73A2-470E-A436-7ED945AE38D7}" srcOrd="0" destOrd="0" presId="urn:microsoft.com/office/officeart/2005/8/layout/hierarchy3"/>
    <dgm:cxn modelId="{FDDF1230-DCFB-4E6E-B312-C06A553FFBFA}" type="presParOf" srcId="{192AAEF2-FEA6-41CF-BFC4-75DE5E5F3D52}" destId="{0513CD11-E039-4142-8762-DD9DA32B8C26}" srcOrd="1" destOrd="0" presId="urn:microsoft.com/office/officeart/2005/8/layout/hierarchy3"/>
    <dgm:cxn modelId="{58708F07-CB30-420D-908A-7D9981D0324E}" type="presParOf" srcId="{7E2BBECC-F2A9-4B77-9C99-F43A99D66397}" destId="{AC60883E-B307-4CA8-8C9B-FDCCB60E965D}"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967ACBC-3D4D-4CF7-BCA1-0047C129E474}" type="doc">
      <dgm:prSet loTypeId="urn:microsoft.com/office/officeart/2005/8/layout/cycle2" loCatId="cycle" qsTypeId="urn:microsoft.com/office/officeart/2005/8/quickstyle/simple5" qsCatId="simple" csTypeId="urn:microsoft.com/office/officeart/2005/8/colors/accent1_2" csCatId="accent1"/>
      <dgm:spPr/>
      <dgm:t>
        <a:bodyPr/>
        <a:lstStyle/>
        <a:p>
          <a:endParaRPr lang="ru-RU"/>
        </a:p>
      </dgm:t>
    </dgm:pt>
    <dgm:pt modelId="{8610899C-2A4A-43F0-95A1-5419FD4EC995}">
      <dgm:prSet custT="1"/>
      <dgm:spPr/>
      <dgm:t>
        <a:bodyPr/>
        <a:lstStyle/>
        <a:p>
          <a:r>
            <a:rPr lang="ru-RU" sz="1400" b="1" dirty="0">
              <a:solidFill>
                <a:schemeClr val="tx1"/>
              </a:solidFill>
              <a:latin typeface="Times New Roman" panose="02020603050405020304" pitchFamily="18" charset="0"/>
              <a:cs typeface="Times New Roman" panose="02020603050405020304" pitchFamily="18" charset="0"/>
            </a:rPr>
            <a:t>Пламенные</a:t>
          </a:r>
        </a:p>
      </dgm:t>
    </dgm:pt>
    <dgm:pt modelId="{9DB582F3-5E5C-4A04-9E7E-74D9080F1406}" type="parTrans" cxnId="{67E92A37-365E-4221-B975-771F4CB78B57}">
      <dgm:prSet/>
      <dgm:spPr/>
      <dgm:t>
        <a:bodyPr/>
        <a:lstStyle/>
        <a:p>
          <a:endParaRPr lang="ru-RU"/>
        </a:p>
      </dgm:t>
    </dgm:pt>
    <dgm:pt modelId="{2A2BAF05-9F46-4902-81CD-D79C3E52179A}" type="sibTrans" cxnId="{67E92A37-365E-4221-B975-771F4CB78B57}">
      <dgm:prSet/>
      <dgm:spPr/>
      <dgm:t>
        <a:bodyPr/>
        <a:lstStyle/>
        <a:p>
          <a:endParaRPr lang="ru-RU"/>
        </a:p>
      </dgm:t>
    </dgm:pt>
    <dgm:pt modelId="{6A9E230F-8F04-4C66-9895-382D1BB9342B}">
      <dgm:prSet/>
      <dgm:spPr/>
      <dgm:t>
        <a:bodyPr/>
        <a:lstStyle/>
        <a:p>
          <a:r>
            <a:rPr lang="ru-RU" b="1" dirty="0">
              <a:solidFill>
                <a:schemeClr val="tx1"/>
              </a:solidFill>
              <a:latin typeface="Times New Roman" panose="02020603050405020304" pitchFamily="18" charset="0"/>
              <a:cs typeface="Times New Roman" panose="02020603050405020304" pitchFamily="18" charset="0"/>
            </a:rPr>
            <a:t>Жаровые</a:t>
          </a:r>
        </a:p>
      </dgm:t>
    </dgm:pt>
    <dgm:pt modelId="{821789BA-C126-4640-8C39-2361E5D5DD68}" type="parTrans" cxnId="{17840E91-DEFE-43AA-A996-B9590A77FB2D}">
      <dgm:prSet/>
      <dgm:spPr/>
      <dgm:t>
        <a:bodyPr/>
        <a:lstStyle/>
        <a:p>
          <a:endParaRPr lang="ru-RU"/>
        </a:p>
      </dgm:t>
    </dgm:pt>
    <dgm:pt modelId="{501FC341-78A4-41C1-A9E7-BBA0C0DB4903}" type="sibTrans" cxnId="{17840E91-DEFE-43AA-A996-B9590A77FB2D}">
      <dgm:prSet/>
      <dgm:spPr/>
      <dgm:t>
        <a:bodyPr/>
        <a:lstStyle/>
        <a:p>
          <a:endParaRPr lang="ru-RU"/>
        </a:p>
      </dgm:t>
    </dgm:pt>
    <dgm:pt modelId="{891C85E2-6008-4204-854A-944D9C4BE0CD}">
      <dgm:prSet/>
      <dgm:spPr/>
      <dgm:t>
        <a:bodyPr/>
        <a:lstStyle/>
        <a:p>
          <a:r>
            <a:rPr lang="ru-RU" b="1" dirty="0">
              <a:solidFill>
                <a:schemeClr val="tx1"/>
              </a:solidFill>
              <a:latin typeface="Times New Roman" panose="02020603050405020304" pitchFamily="18" charset="0"/>
              <a:cs typeface="Times New Roman" panose="02020603050405020304" pitchFamily="18" charset="0"/>
            </a:rPr>
            <a:t>Дымовые</a:t>
          </a:r>
        </a:p>
      </dgm:t>
    </dgm:pt>
    <dgm:pt modelId="{27F44637-8ED6-4A15-9FCB-4042E6401B3D}" type="parTrans" cxnId="{728CCBC6-61BA-4142-8BF1-64BA8F11776A}">
      <dgm:prSet/>
      <dgm:spPr/>
      <dgm:t>
        <a:bodyPr/>
        <a:lstStyle/>
        <a:p>
          <a:endParaRPr lang="ru-RU"/>
        </a:p>
      </dgm:t>
    </dgm:pt>
    <dgm:pt modelId="{15832299-C370-4E9E-9B58-8FD8D2CA488B}" type="sibTrans" cxnId="{728CCBC6-61BA-4142-8BF1-64BA8F11776A}">
      <dgm:prSet/>
      <dgm:spPr/>
      <dgm:t>
        <a:bodyPr/>
        <a:lstStyle/>
        <a:p>
          <a:endParaRPr lang="ru-RU"/>
        </a:p>
      </dgm:t>
    </dgm:pt>
    <dgm:pt modelId="{590B98B7-17EF-4E3E-B924-F98DE675D141}" type="pres">
      <dgm:prSet presAssocID="{4967ACBC-3D4D-4CF7-BCA1-0047C129E474}" presName="cycle" presStyleCnt="0">
        <dgm:presLayoutVars>
          <dgm:dir/>
          <dgm:resizeHandles val="exact"/>
        </dgm:presLayoutVars>
      </dgm:prSet>
      <dgm:spPr/>
    </dgm:pt>
    <dgm:pt modelId="{F91C3D9F-8F36-4011-9482-0D69BF13AB44}" type="pres">
      <dgm:prSet presAssocID="{8610899C-2A4A-43F0-95A1-5419FD4EC995}" presName="node" presStyleLbl="node1" presStyleIdx="0" presStyleCnt="3">
        <dgm:presLayoutVars>
          <dgm:bulletEnabled val="1"/>
        </dgm:presLayoutVars>
      </dgm:prSet>
      <dgm:spPr/>
    </dgm:pt>
    <dgm:pt modelId="{2E236EE4-C425-494C-919C-9198D8B664CD}" type="pres">
      <dgm:prSet presAssocID="{2A2BAF05-9F46-4902-81CD-D79C3E52179A}" presName="sibTrans" presStyleLbl="sibTrans2D1" presStyleIdx="0" presStyleCnt="3"/>
      <dgm:spPr/>
    </dgm:pt>
    <dgm:pt modelId="{47A4AD6F-8697-4B12-9E13-C37C64F90E71}" type="pres">
      <dgm:prSet presAssocID="{2A2BAF05-9F46-4902-81CD-D79C3E52179A}" presName="connectorText" presStyleLbl="sibTrans2D1" presStyleIdx="0" presStyleCnt="3"/>
      <dgm:spPr/>
    </dgm:pt>
    <dgm:pt modelId="{4E19141D-E38E-44C8-8219-5818283B27D2}" type="pres">
      <dgm:prSet presAssocID="{6A9E230F-8F04-4C66-9895-382D1BB9342B}" presName="node" presStyleLbl="node1" presStyleIdx="1" presStyleCnt="3">
        <dgm:presLayoutVars>
          <dgm:bulletEnabled val="1"/>
        </dgm:presLayoutVars>
      </dgm:prSet>
      <dgm:spPr/>
    </dgm:pt>
    <dgm:pt modelId="{C363C19A-DCB9-4FE3-8A80-62CD78C74735}" type="pres">
      <dgm:prSet presAssocID="{501FC341-78A4-41C1-A9E7-BBA0C0DB4903}" presName="sibTrans" presStyleLbl="sibTrans2D1" presStyleIdx="1" presStyleCnt="3"/>
      <dgm:spPr/>
    </dgm:pt>
    <dgm:pt modelId="{56D3F2B7-CB31-49EC-B05B-3CD9C5C617B5}" type="pres">
      <dgm:prSet presAssocID="{501FC341-78A4-41C1-A9E7-BBA0C0DB4903}" presName="connectorText" presStyleLbl="sibTrans2D1" presStyleIdx="1" presStyleCnt="3"/>
      <dgm:spPr/>
    </dgm:pt>
    <dgm:pt modelId="{00108A66-8472-4992-BE95-27DF2DEBA806}" type="pres">
      <dgm:prSet presAssocID="{891C85E2-6008-4204-854A-944D9C4BE0CD}" presName="node" presStyleLbl="node1" presStyleIdx="2" presStyleCnt="3">
        <dgm:presLayoutVars>
          <dgm:bulletEnabled val="1"/>
        </dgm:presLayoutVars>
      </dgm:prSet>
      <dgm:spPr/>
    </dgm:pt>
    <dgm:pt modelId="{148F21BC-C3BC-48BD-A503-3B85853B0946}" type="pres">
      <dgm:prSet presAssocID="{15832299-C370-4E9E-9B58-8FD8D2CA488B}" presName="sibTrans" presStyleLbl="sibTrans2D1" presStyleIdx="2" presStyleCnt="3"/>
      <dgm:spPr/>
    </dgm:pt>
    <dgm:pt modelId="{59486CAC-983E-4DCF-ADC9-0FEE0A73FC0C}" type="pres">
      <dgm:prSet presAssocID="{15832299-C370-4E9E-9B58-8FD8D2CA488B}" presName="connectorText" presStyleLbl="sibTrans2D1" presStyleIdx="2" presStyleCnt="3"/>
      <dgm:spPr/>
    </dgm:pt>
  </dgm:ptLst>
  <dgm:cxnLst>
    <dgm:cxn modelId="{51A5BF19-0734-4725-81A5-642FF5F3F029}" type="presOf" srcId="{501FC341-78A4-41C1-A9E7-BBA0C0DB4903}" destId="{C363C19A-DCB9-4FE3-8A80-62CD78C74735}" srcOrd="0" destOrd="0" presId="urn:microsoft.com/office/officeart/2005/8/layout/cycle2"/>
    <dgm:cxn modelId="{67E92A37-365E-4221-B975-771F4CB78B57}" srcId="{4967ACBC-3D4D-4CF7-BCA1-0047C129E474}" destId="{8610899C-2A4A-43F0-95A1-5419FD4EC995}" srcOrd="0" destOrd="0" parTransId="{9DB582F3-5E5C-4A04-9E7E-74D9080F1406}" sibTransId="{2A2BAF05-9F46-4902-81CD-D79C3E52179A}"/>
    <dgm:cxn modelId="{9623564B-56B4-4E03-8A06-B22FC6B0F0CD}" type="presOf" srcId="{4967ACBC-3D4D-4CF7-BCA1-0047C129E474}" destId="{590B98B7-17EF-4E3E-B924-F98DE675D141}" srcOrd="0" destOrd="0" presId="urn:microsoft.com/office/officeart/2005/8/layout/cycle2"/>
    <dgm:cxn modelId="{25E4C278-543E-4FE5-9D68-56BF4315F3C6}" type="presOf" srcId="{2A2BAF05-9F46-4902-81CD-D79C3E52179A}" destId="{47A4AD6F-8697-4B12-9E13-C37C64F90E71}" srcOrd="1" destOrd="0" presId="urn:microsoft.com/office/officeart/2005/8/layout/cycle2"/>
    <dgm:cxn modelId="{A7DC1085-2BD8-4C0B-AC8E-868B1F5A5A2D}" type="presOf" srcId="{15832299-C370-4E9E-9B58-8FD8D2CA488B}" destId="{59486CAC-983E-4DCF-ADC9-0FEE0A73FC0C}" srcOrd="1" destOrd="0" presId="urn:microsoft.com/office/officeart/2005/8/layout/cycle2"/>
    <dgm:cxn modelId="{F029AE8C-D68D-42A5-82F6-FEFE1C6CAB11}" type="presOf" srcId="{6A9E230F-8F04-4C66-9895-382D1BB9342B}" destId="{4E19141D-E38E-44C8-8219-5818283B27D2}" srcOrd="0" destOrd="0" presId="urn:microsoft.com/office/officeart/2005/8/layout/cycle2"/>
    <dgm:cxn modelId="{17840E91-DEFE-43AA-A996-B9590A77FB2D}" srcId="{4967ACBC-3D4D-4CF7-BCA1-0047C129E474}" destId="{6A9E230F-8F04-4C66-9895-382D1BB9342B}" srcOrd="1" destOrd="0" parTransId="{821789BA-C126-4640-8C39-2361E5D5DD68}" sibTransId="{501FC341-78A4-41C1-A9E7-BBA0C0DB4903}"/>
    <dgm:cxn modelId="{53D6D192-704D-4E62-A539-5F7CB75A996A}" type="presOf" srcId="{15832299-C370-4E9E-9B58-8FD8D2CA488B}" destId="{148F21BC-C3BC-48BD-A503-3B85853B0946}" srcOrd="0" destOrd="0" presId="urn:microsoft.com/office/officeart/2005/8/layout/cycle2"/>
    <dgm:cxn modelId="{4C83E396-C113-467C-9773-FBBB6758FD25}" type="presOf" srcId="{891C85E2-6008-4204-854A-944D9C4BE0CD}" destId="{00108A66-8472-4992-BE95-27DF2DEBA806}" srcOrd="0" destOrd="0" presId="urn:microsoft.com/office/officeart/2005/8/layout/cycle2"/>
    <dgm:cxn modelId="{463CCEAA-410E-4980-921A-62FD627B3C4A}" type="presOf" srcId="{2A2BAF05-9F46-4902-81CD-D79C3E52179A}" destId="{2E236EE4-C425-494C-919C-9198D8B664CD}" srcOrd="0" destOrd="0" presId="urn:microsoft.com/office/officeart/2005/8/layout/cycle2"/>
    <dgm:cxn modelId="{728CCBC6-61BA-4142-8BF1-64BA8F11776A}" srcId="{4967ACBC-3D4D-4CF7-BCA1-0047C129E474}" destId="{891C85E2-6008-4204-854A-944D9C4BE0CD}" srcOrd="2" destOrd="0" parTransId="{27F44637-8ED6-4A15-9FCB-4042E6401B3D}" sibTransId="{15832299-C370-4E9E-9B58-8FD8D2CA488B}"/>
    <dgm:cxn modelId="{B1831AE5-AA11-4B7B-B6D0-2642BC64EB6D}" type="presOf" srcId="{501FC341-78A4-41C1-A9E7-BBA0C0DB4903}" destId="{56D3F2B7-CB31-49EC-B05B-3CD9C5C617B5}" srcOrd="1" destOrd="0" presId="urn:microsoft.com/office/officeart/2005/8/layout/cycle2"/>
    <dgm:cxn modelId="{5EB2CCEB-E0C5-44F4-B391-55A650D9E009}" type="presOf" srcId="{8610899C-2A4A-43F0-95A1-5419FD4EC995}" destId="{F91C3D9F-8F36-4011-9482-0D69BF13AB44}" srcOrd="0" destOrd="0" presId="urn:microsoft.com/office/officeart/2005/8/layout/cycle2"/>
    <dgm:cxn modelId="{0E3DD623-C817-4CE6-B83E-46F68DA5F534}" type="presParOf" srcId="{590B98B7-17EF-4E3E-B924-F98DE675D141}" destId="{F91C3D9F-8F36-4011-9482-0D69BF13AB44}" srcOrd="0" destOrd="0" presId="urn:microsoft.com/office/officeart/2005/8/layout/cycle2"/>
    <dgm:cxn modelId="{86CC575E-0869-418A-9221-C0AD68705384}" type="presParOf" srcId="{590B98B7-17EF-4E3E-B924-F98DE675D141}" destId="{2E236EE4-C425-494C-919C-9198D8B664CD}" srcOrd="1" destOrd="0" presId="urn:microsoft.com/office/officeart/2005/8/layout/cycle2"/>
    <dgm:cxn modelId="{74E91436-91BF-43F8-A7F3-462990D9C1CD}" type="presParOf" srcId="{2E236EE4-C425-494C-919C-9198D8B664CD}" destId="{47A4AD6F-8697-4B12-9E13-C37C64F90E71}" srcOrd="0" destOrd="0" presId="urn:microsoft.com/office/officeart/2005/8/layout/cycle2"/>
    <dgm:cxn modelId="{E87F1105-7570-47A5-B1A1-DCAEA0B8E152}" type="presParOf" srcId="{590B98B7-17EF-4E3E-B924-F98DE675D141}" destId="{4E19141D-E38E-44C8-8219-5818283B27D2}" srcOrd="2" destOrd="0" presId="urn:microsoft.com/office/officeart/2005/8/layout/cycle2"/>
    <dgm:cxn modelId="{AB3884C0-8928-4276-8AC8-E93CE771B571}" type="presParOf" srcId="{590B98B7-17EF-4E3E-B924-F98DE675D141}" destId="{C363C19A-DCB9-4FE3-8A80-62CD78C74735}" srcOrd="3" destOrd="0" presId="urn:microsoft.com/office/officeart/2005/8/layout/cycle2"/>
    <dgm:cxn modelId="{5787B970-F92B-4428-928D-A41B42684F11}" type="presParOf" srcId="{C363C19A-DCB9-4FE3-8A80-62CD78C74735}" destId="{56D3F2B7-CB31-49EC-B05B-3CD9C5C617B5}" srcOrd="0" destOrd="0" presId="urn:microsoft.com/office/officeart/2005/8/layout/cycle2"/>
    <dgm:cxn modelId="{62FD4BEB-9C48-4BFA-834C-C249D5F63E86}" type="presParOf" srcId="{590B98B7-17EF-4E3E-B924-F98DE675D141}" destId="{00108A66-8472-4992-BE95-27DF2DEBA806}" srcOrd="4" destOrd="0" presId="urn:microsoft.com/office/officeart/2005/8/layout/cycle2"/>
    <dgm:cxn modelId="{FE3A543B-FA9C-47F7-A13F-1F5195F3A40B}" type="presParOf" srcId="{590B98B7-17EF-4E3E-B924-F98DE675D141}" destId="{148F21BC-C3BC-48BD-A503-3B85853B0946}" srcOrd="5" destOrd="0" presId="urn:microsoft.com/office/officeart/2005/8/layout/cycle2"/>
    <dgm:cxn modelId="{A8913797-12D4-4302-8122-2CD113E53414}" type="presParOf" srcId="{148F21BC-C3BC-48BD-A503-3B85853B0946}" destId="{59486CAC-983E-4DCF-ADC9-0FEE0A73FC0C}"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9A27CF5-576B-4755-BDD0-2B6361A18602}"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ru-RU"/>
        </a:p>
      </dgm:t>
    </dgm:pt>
    <dgm:pt modelId="{E78A5727-1D1A-4F80-B29A-40C6F4187E3B}">
      <dgm:prSet custT="1"/>
      <dgm:spPr/>
      <dgm:t>
        <a:bodyPr/>
        <a:lstStyle/>
        <a:p>
          <a:r>
            <a:rPr lang="ru-RU" sz="1600" dirty="0">
              <a:solidFill>
                <a:schemeClr val="tx1"/>
              </a:solidFill>
              <a:latin typeface="Times New Roman" panose="02020603050405020304" pitchFamily="18" charset="0"/>
              <a:cs typeface="Times New Roman" panose="02020603050405020304" pitchFamily="18" charset="0"/>
            </a:rPr>
            <a:t>Расскажи, какие породы деревьев горят долго и дают много углей, а какие прогорают очень быстро.</a:t>
          </a:r>
        </a:p>
      </dgm:t>
    </dgm:pt>
    <dgm:pt modelId="{D6656AF7-89A0-464B-BACA-225D394FE29A}" type="parTrans" cxnId="{6B4EE14A-29A0-4783-B9F5-4A54F504A157}">
      <dgm:prSet/>
      <dgm:spPr/>
      <dgm:t>
        <a:bodyPr/>
        <a:lstStyle/>
        <a:p>
          <a:endParaRPr lang="ru-RU"/>
        </a:p>
      </dgm:t>
    </dgm:pt>
    <dgm:pt modelId="{5EFDBF8C-99CE-4E10-86C0-8376C238586E}" type="sibTrans" cxnId="{6B4EE14A-29A0-4783-B9F5-4A54F504A157}">
      <dgm:prSet/>
      <dgm:spPr/>
      <dgm:t>
        <a:bodyPr/>
        <a:lstStyle/>
        <a:p>
          <a:endParaRPr lang="ru-RU"/>
        </a:p>
      </dgm:t>
    </dgm:pt>
    <dgm:pt modelId="{FB6ADA0A-FB23-4961-B020-04E42C51F14C}">
      <dgm:prSet custT="1"/>
      <dgm:spPr/>
      <dgm:t>
        <a:bodyPr/>
        <a:lstStyle/>
        <a:p>
          <a:r>
            <a:rPr lang="ru-RU" sz="1600" dirty="0">
              <a:solidFill>
                <a:schemeClr val="tx1"/>
              </a:solidFill>
              <a:latin typeface="Times New Roman" panose="02020603050405020304" pitchFamily="18" charset="0"/>
              <a:cs typeface="Times New Roman" panose="02020603050405020304" pitchFamily="18" charset="0"/>
            </a:rPr>
            <a:t>Почему при разжигании костра крупные поленья подкладываются во вторую очередь (после лучины, щепок, бумаги)? </a:t>
          </a:r>
        </a:p>
      </dgm:t>
    </dgm:pt>
    <dgm:pt modelId="{6E4B4693-1CA0-42D3-8626-E9AEA2C04C87}" type="parTrans" cxnId="{93D8F745-6297-4F03-A867-EDBDB57DBFCA}">
      <dgm:prSet/>
      <dgm:spPr/>
      <dgm:t>
        <a:bodyPr/>
        <a:lstStyle/>
        <a:p>
          <a:endParaRPr lang="ru-RU"/>
        </a:p>
      </dgm:t>
    </dgm:pt>
    <dgm:pt modelId="{5A890C9E-04B0-4F02-B677-B28C50656B12}" type="sibTrans" cxnId="{93D8F745-6297-4F03-A867-EDBDB57DBFCA}">
      <dgm:prSet/>
      <dgm:spPr/>
      <dgm:t>
        <a:bodyPr/>
        <a:lstStyle/>
        <a:p>
          <a:endParaRPr lang="ru-RU"/>
        </a:p>
      </dgm:t>
    </dgm:pt>
    <dgm:pt modelId="{4060BDC5-A9CE-48EA-B4BD-F0E0B16F024F}">
      <dgm:prSet custT="1"/>
      <dgm:spPr/>
      <dgm:t>
        <a:bodyPr/>
        <a:lstStyle/>
        <a:p>
          <a:r>
            <a:rPr lang="ru-RU" sz="1600" dirty="0">
              <a:solidFill>
                <a:schemeClr val="tx1"/>
              </a:solidFill>
              <a:latin typeface="Times New Roman" panose="02020603050405020304" pitchFamily="18" charset="0"/>
              <a:cs typeface="Times New Roman" panose="02020603050405020304" pitchFamily="18" charset="0"/>
            </a:rPr>
            <a:t>Почему, покидая место стоянки, туристы сжигают мусор в костре </a:t>
          </a:r>
        </a:p>
      </dgm:t>
    </dgm:pt>
    <dgm:pt modelId="{1AF49A0C-78DE-4011-BDB5-AC13E98285B3}" type="parTrans" cxnId="{4691773E-1363-4AF6-9FD3-117BCDEE0E2E}">
      <dgm:prSet/>
      <dgm:spPr/>
      <dgm:t>
        <a:bodyPr/>
        <a:lstStyle/>
        <a:p>
          <a:endParaRPr lang="ru-RU"/>
        </a:p>
      </dgm:t>
    </dgm:pt>
    <dgm:pt modelId="{C5E81D13-46C0-4053-A3F3-EA0F66B4ED73}" type="sibTrans" cxnId="{4691773E-1363-4AF6-9FD3-117BCDEE0E2E}">
      <dgm:prSet/>
      <dgm:spPr/>
      <dgm:t>
        <a:bodyPr/>
        <a:lstStyle/>
        <a:p>
          <a:endParaRPr lang="ru-RU"/>
        </a:p>
      </dgm:t>
    </dgm:pt>
    <dgm:pt modelId="{F149E186-1233-4BE4-B614-18177A1D2681}" type="pres">
      <dgm:prSet presAssocID="{79A27CF5-576B-4755-BDD0-2B6361A18602}" presName="Name0" presStyleCnt="0">
        <dgm:presLayoutVars>
          <dgm:chPref val="3"/>
          <dgm:dir/>
          <dgm:animLvl val="lvl"/>
          <dgm:resizeHandles/>
        </dgm:presLayoutVars>
      </dgm:prSet>
      <dgm:spPr/>
    </dgm:pt>
    <dgm:pt modelId="{73C12394-ECD5-4746-878F-F11EFD94625E}" type="pres">
      <dgm:prSet presAssocID="{E78A5727-1D1A-4F80-B29A-40C6F4187E3B}" presName="horFlow" presStyleCnt="0"/>
      <dgm:spPr/>
    </dgm:pt>
    <dgm:pt modelId="{7C952303-03D5-4E9C-915C-3947B79E9080}" type="pres">
      <dgm:prSet presAssocID="{E78A5727-1D1A-4F80-B29A-40C6F4187E3B}" presName="bigChev" presStyleLbl="node1" presStyleIdx="0" presStyleCnt="3" custLinFactNeighborX="-55978" custLinFactNeighborY="-14"/>
      <dgm:spPr/>
    </dgm:pt>
    <dgm:pt modelId="{30705D10-240F-460E-90BA-39ACCB2A3B4A}" type="pres">
      <dgm:prSet presAssocID="{E78A5727-1D1A-4F80-B29A-40C6F4187E3B}" presName="vSp" presStyleCnt="0"/>
      <dgm:spPr/>
    </dgm:pt>
    <dgm:pt modelId="{213F5678-D67E-4276-B0C3-902CFD7A4D53}" type="pres">
      <dgm:prSet presAssocID="{FB6ADA0A-FB23-4961-B020-04E42C51F14C}" presName="horFlow" presStyleCnt="0"/>
      <dgm:spPr/>
    </dgm:pt>
    <dgm:pt modelId="{349930A9-3358-4532-8A90-F55858B1996F}" type="pres">
      <dgm:prSet presAssocID="{FB6ADA0A-FB23-4961-B020-04E42C51F14C}" presName="bigChev" presStyleLbl="node1" presStyleIdx="1" presStyleCnt="3" custLinFactNeighborX="53028" custLinFactNeighborY="2058"/>
      <dgm:spPr/>
    </dgm:pt>
    <dgm:pt modelId="{B878EA67-2DD6-4068-8CE8-59091A2CC627}" type="pres">
      <dgm:prSet presAssocID="{FB6ADA0A-FB23-4961-B020-04E42C51F14C}" presName="vSp" presStyleCnt="0"/>
      <dgm:spPr/>
    </dgm:pt>
    <dgm:pt modelId="{65898F5F-A3FD-4153-8875-3174447B36E1}" type="pres">
      <dgm:prSet presAssocID="{4060BDC5-A9CE-48EA-B4BD-F0E0B16F024F}" presName="horFlow" presStyleCnt="0"/>
      <dgm:spPr/>
    </dgm:pt>
    <dgm:pt modelId="{AC9C2D30-41F4-4418-AB22-EBB3728F286F}" type="pres">
      <dgm:prSet presAssocID="{4060BDC5-A9CE-48EA-B4BD-F0E0B16F024F}" presName="bigChev" presStyleLbl="node1" presStyleIdx="2" presStyleCnt="3" custLinFactNeighborX="-53959" custLinFactNeighborY="-918"/>
      <dgm:spPr/>
    </dgm:pt>
  </dgm:ptLst>
  <dgm:cxnLst>
    <dgm:cxn modelId="{78B87018-67F1-484D-9B0E-403D078FDCDF}" type="presOf" srcId="{4060BDC5-A9CE-48EA-B4BD-F0E0B16F024F}" destId="{AC9C2D30-41F4-4418-AB22-EBB3728F286F}" srcOrd="0" destOrd="0" presId="urn:microsoft.com/office/officeart/2005/8/layout/lProcess3"/>
    <dgm:cxn modelId="{D2F5E320-D4EC-4BF9-923D-9AB42F68E892}" type="presOf" srcId="{FB6ADA0A-FB23-4961-B020-04E42C51F14C}" destId="{349930A9-3358-4532-8A90-F55858B1996F}" srcOrd="0" destOrd="0" presId="urn:microsoft.com/office/officeart/2005/8/layout/lProcess3"/>
    <dgm:cxn modelId="{4691773E-1363-4AF6-9FD3-117BCDEE0E2E}" srcId="{79A27CF5-576B-4755-BDD0-2B6361A18602}" destId="{4060BDC5-A9CE-48EA-B4BD-F0E0B16F024F}" srcOrd="2" destOrd="0" parTransId="{1AF49A0C-78DE-4011-BDB5-AC13E98285B3}" sibTransId="{C5E81D13-46C0-4053-A3F3-EA0F66B4ED73}"/>
    <dgm:cxn modelId="{93D8F745-6297-4F03-A867-EDBDB57DBFCA}" srcId="{79A27CF5-576B-4755-BDD0-2B6361A18602}" destId="{FB6ADA0A-FB23-4961-B020-04E42C51F14C}" srcOrd="1" destOrd="0" parTransId="{6E4B4693-1CA0-42D3-8626-E9AEA2C04C87}" sibTransId="{5A890C9E-04B0-4F02-B677-B28C50656B12}"/>
    <dgm:cxn modelId="{6B4EE14A-29A0-4783-B9F5-4A54F504A157}" srcId="{79A27CF5-576B-4755-BDD0-2B6361A18602}" destId="{E78A5727-1D1A-4F80-B29A-40C6F4187E3B}" srcOrd="0" destOrd="0" parTransId="{D6656AF7-89A0-464B-BACA-225D394FE29A}" sibTransId="{5EFDBF8C-99CE-4E10-86C0-8376C238586E}"/>
    <dgm:cxn modelId="{274851DD-1870-4EAF-993E-D299BAFD1A97}" type="presOf" srcId="{79A27CF5-576B-4755-BDD0-2B6361A18602}" destId="{F149E186-1233-4BE4-B614-18177A1D2681}" srcOrd="0" destOrd="0" presId="urn:microsoft.com/office/officeart/2005/8/layout/lProcess3"/>
    <dgm:cxn modelId="{560C34F3-1499-43B3-A063-FC340A938C3B}" type="presOf" srcId="{E78A5727-1D1A-4F80-B29A-40C6F4187E3B}" destId="{7C952303-03D5-4E9C-915C-3947B79E9080}" srcOrd="0" destOrd="0" presId="urn:microsoft.com/office/officeart/2005/8/layout/lProcess3"/>
    <dgm:cxn modelId="{7D62C838-95CF-4ACF-B42A-A36C82E4A2ED}" type="presParOf" srcId="{F149E186-1233-4BE4-B614-18177A1D2681}" destId="{73C12394-ECD5-4746-878F-F11EFD94625E}" srcOrd="0" destOrd="0" presId="urn:microsoft.com/office/officeart/2005/8/layout/lProcess3"/>
    <dgm:cxn modelId="{CC15D50A-1FBD-4110-957C-3CEF3676645C}" type="presParOf" srcId="{73C12394-ECD5-4746-878F-F11EFD94625E}" destId="{7C952303-03D5-4E9C-915C-3947B79E9080}" srcOrd="0" destOrd="0" presId="urn:microsoft.com/office/officeart/2005/8/layout/lProcess3"/>
    <dgm:cxn modelId="{72749C07-CFB7-4A91-A722-73672B1141B0}" type="presParOf" srcId="{F149E186-1233-4BE4-B614-18177A1D2681}" destId="{30705D10-240F-460E-90BA-39ACCB2A3B4A}" srcOrd="1" destOrd="0" presId="urn:microsoft.com/office/officeart/2005/8/layout/lProcess3"/>
    <dgm:cxn modelId="{17EDA859-8804-49B0-A834-19AACB1C2633}" type="presParOf" srcId="{F149E186-1233-4BE4-B614-18177A1D2681}" destId="{213F5678-D67E-4276-B0C3-902CFD7A4D53}" srcOrd="2" destOrd="0" presId="urn:microsoft.com/office/officeart/2005/8/layout/lProcess3"/>
    <dgm:cxn modelId="{38F5B05C-E40E-4862-B5B8-A59F16BB8CA6}" type="presParOf" srcId="{213F5678-D67E-4276-B0C3-902CFD7A4D53}" destId="{349930A9-3358-4532-8A90-F55858B1996F}" srcOrd="0" destOrd="0" presId="urn:microsoft.com/office/officeart/2005/8/layout/lProcess3"/>
    <dgm:cxn modelId="{411094CF-B119-4523-A9A1-08ABBC2C163F}" type="presParOf" srcId="{F149E186-1233-4BE4-B614-18177A1D2681}" destId="{B878EA67-2DD6-4068-8CE8-59091A2CC627}" srcOrd="3" destOrd="0" presId="urn:microsoft.com/office/officeart/2005/8/layout/lProcess3"/>
    <dgm:cxn modelId="{E3D71446-9093-45CC-A7CF-27F4BF5B7BB1}" type="presParOf" srcId="{F149E186-1233-4BE4-B614-18177A1D2681}" destId="{65898F5F-A3FD-4153-8875-3174447B36E1}" srcOrd="4" destOrd="0" presId="urn:microsoft.com/office/officeart/2005/8/layout/lProcess3"/>
    <dgm:cxn modelId="{3F4C6493-A9E4-4CCD-95CC-69C5BFD10C64}" type="presParOf" srcId="{65898F5F-A3FD-4153-8875-3174447B36E1}" destId="{AC9C2D30-41F4-4418-AB22-EBB3728F286F}" srcOrd="0"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195EE5-73A2-470E-A436-7ED945AE38D7}">
      <dsp:nvSpPr>
        <dsp:cNvPr id="0" name=""/>
        <dsp:cNvSpPr/>
      </dsp:nvSpPr>
      <dsp:spPr>
        <a:xfrm>
          <a:off x="593322" y="1445"/>
          <a:ext cx="6504011" cy="3252005"/>
        </a:xfrm>
        <a:prstGeom prst="roundRect">
          <a:avLst>
            <a:gd name="adj" fmla="val 10000"/>
          </a:avLst>
        </a:prstGeom>
        <a:gradFill rotWithShape="0">
          <a:gsLst>
            <a:gs pos="0">
              <a:schemeClr val="accent1">
                <a:hueOff val="0"/>
                <a:satOff val="0"/>
                <a:lumOff val="0"/>
                <a:alphaOff val="0"/>
                <a:tint val="60000"/>
                <a:lumMod val="104000"/>
              </a:schemeClr>
            </a:gs>
            <a:gs pos="100000">
              <a:schemeClr val="accent1">
                <a:hueOff val="0"/>
                <a:satOff val="0"/>
                <a:lumOff val="0"/>
                <a:alphaOff val="0"/>
                <a:tint val="84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6195" tIns="24130" rIns="36195" bIns="24130" numCol="1" spcCol="1270" anchor="ctr" anchorCtr="0">
          <a:noAutofit/>
        </a:bodyPr>
        <a:lstStyle/>
        <a:p>
          <a:pPr marL="0" lvl="0" indent="0" algn="just" defTabSz="844550">
            <a:lnSpc>
              <a:spcPct val="90000"/>
            </a:lnSpc>
            <a:spcBef>
              <a:spcPct val="0"/>
            </a:spcBef>
            <a:spcAft>
              <a:spcPct val="35000"/>
            </a:spcAft>
            <a:buNone/>
          </a:pPr>
          <a:r>
            <a:rPr lang="ru-RU" sz="1900" kern="1200" dirty="0"/>
            <a:t>На огонь можно смотреть бесконечно. Это древнейшее изобретение человека не даёт замёрзнуть и погибнуть в том случае, если путь лежит через нежилую местность. Значение костра в условиях автономного существования трудно переоценить. Разжигание костра в любую погоду – это искусство. Существует несколько типов костров различного назначения. Костер может спасти жизнь. Но если ты не правильно обращаешься с ним, он может превратиться в пожар и принести беду. Разжигая костер, соблюдайте правила пожарной безопасности!</a:t>
          </a:r>
        </a:p>
      </dsp:txBody>
      <dsp:txXfrm>
        <a:off x="688570" y="96693"/>
        <a:ext cx="6313515" cy="306150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1C3D9F-8F36-4011-9482-0D69BF13AB44}">
      <dsp:nvSpPr>
        <dsp:cNvPr id="0" name=""/>
        <dsp:cNvSpPr/>
      </dsp:nvSpPr>
      <dsp:spPr>
        <a:xfrm>
          <a:off x="1550416" y="447"/>
          <a:ext cx="1471166" cy="1471166"/>
        </a:xfrm>
        <a:prstGeom prst="ellipse">
          <a:avLst/>
        </a:prstGeom>
        <a:gradFill rotWithShape="0">
          <a:gsLst>
            <a:gs pos="0">
              <a:schemeClr val="accent1">
                <a:hueOff val="0"/>
                <a:satOff val="0"/>
                <a:lumOff val="0"/>
                <a:alphaOff val="0"/>
                <a:tint val="96000"/>
                <a:lumMod val="102000"/>
              </a:schemeClr>
            </a:gs>
            <a:gs pos="100000">
              <a:schemeClr val="accent1">
                <a:hueOff val="0"/>
                <a:satOff val="0"/>
                <a:lumOff val="0"/>
                <a:alphaOff val="0"/>
                <a:shade val="88000"/>
                <a:lumMod val="94000"/>
              </a:schemeClr>
            </a:gs>
          </a:gsLst>
          <a:path path="circle">
            <a:fillToRect l="50000" t="100000" r="100000" b="50000"/>
          </a:path>
        </a:gradFill>
        <a:ln>
          <a:noFill/>
        </a:ln>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ru-RU" sz="1400" b="1" kern="1200" dirty="0">
              <a:solidFill>
                <a:schemeClr val="tx1"/>
              </a:solidFill>
              <a:latin typeface="Times New Roman" panose="02020603050405020304" pitchFamily="18" charset="0"/>
              <a:cs typeface="Times New Roman" panose="02020603050405020304" pitchFamily="18" charset="0"/>
            </a:rPr>
            <a:t>Пламенные</a:t>
          </a:r>
        </a:p>
      </dsp:txBody>
      <dsp:txXfrm>
        <a:off x="1765863" y="215894"/>
        <a:ext cx="1040272" cy="1040272"/>
      </dsp:txXfrm>
    </dsp:sp>
    <dsp:sp modelId="{2E236EE4-C425-494C-919C-9198D8B664CD}">
      <dsp:nvSpPr>
        <dsp:cNvPr id="0" name=""/>
        <dsp:cNvSpPr/>
      </dsp:nvSpPr>
      <dsp:spPr>
        <a:xfrm rot="3600000">
          <a:off x="2637209" y="1434355"/>
          <a:ext cx="390601" cy="496518"/>
        </a:xfrm>
        <a:prstGeom prst="rightArrow">
          <a:avLst>
            <a:gd name="adj1" fmla="val 60000"/>
            <a:gd name="adj2" fmla="val 50000"/>
          </a:avLst>
        </a:prstGeom>
        <a:gradFill rotWithShape="0">
          <a:gsLst>
            <a:gs pos="0">
              <a:schemeClr val="accent1">
                <a:tint val="60000"/>
                <a:hueOff val="0"/>
                <a:satOff val="0"/>
                <a:lumOff val="0"/>
                <a:alphaOff val="0"/>
                <a:tint val="96000"/>
                <a:lumMod val="102000"/>
              </a:schemeClr>
            </a:gs>
            <a:gs pos="100000">
              <a:schemeClr val="accent1">
                <a:tint val="60000"/>
                <a:hueOff val="0"/>
                <a:satOff val="0"/>
                <a:lumOff val="0"/>
                <a:alphaOff val="0"/>
                <a:shade val="88000"/>
                <a:lumMod val="94000"/>
              </a:schemeClr>
            </a:gs>
          </a:gsLst>
          <a:path path="circle">
            <a:fillToRect l="50000" t="100000" r="100000" b="50000"/>
          </a:path>
        </a:gradFill>
        <a:ln>
          <a:noFill/>
        </a:ln>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ru-RU" sz="1400" kern="1200"/>
        </a:p>
      </dsp:txBody>
      <dsp:txXfrm>
        <a:off x="2666504" y="1482919"/>
        <a:ext cx="273421" cy="297910"/>
      </dsp:txXfrm>
    </dsp:sp>
    <dsp:sp modelId="{4E19141D-E38E-44C8-8219-5818283B27D2}">
      <dsp:nvSpPr>
        <dsp:cNvPr id="0" name=""/>
        <dsp:cNvSpPr/>
      </dsp:nvSpPr>
      <dsp:spPr>
        <a:xfrm>
          <a:off x="2654492" y="1912762"/>
          <a:ext cx="1471166" cy="1471166"/>
        </a:xfrm>
        <a:prstGeom prst="ellipse">
          <a:avLst/>
        </a:prstGeom>
        <a:gradFill rotWithShape="0">
          <a:gsLst>
            <a:gs pos="0">
              <a:schemeClr val="accent1">
                <a:hueOff val="0"/>
                <a:satOff val="0"/>
                <a:lumOff val="0"/>
                <a:alphaOff val="0"/>
                <a:tint val="96000"/>
                <a:lumMod val="102000"/>
              </a:schemeClr>
            </a:gs>
            <a:gs pos="100000">
              <a:schemeClr val="accent1">
                <a:hueOff val="0"/>
                <a:satOff val="0"/>
                <a:lumOff val="0"/>
                <a:alphaOff val="0"/>
                <a:shade val="88000"/>
                <a:lumMod val="94000"/>
              </a:schemeClr>
            </a:gs>
          </a:gsLst>
          <a:path path="circle">
            <a:fillToRect l="50000" t="100000" r="100000" b="50000"/>
          </a:path>
        </a:gradFill>
        <a:ln>
          <a:noFill/>
        </a:ln>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dsp:spPr>
      <dsp:style>
        <a:lnRef idx="0">
          <a:scrgbClr r="0" g="0" b="0"/>
        </a:lnRef>
        <a:fillRef idx="3">
          <a:scrgbClr r="0" g="0" b="0"/>
        </a:fillRef>
        <a:effectRef idx="3">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ru-RU" sz="1700" b="1" kern="1200" dirty="0">
              <a:solidFill>
                <a:schemeClr val="tx1"/>
              </a:solidFill>
              <a:latin typeface="Times New Roman" panose="02020603050405020304" pitchFamily="18" charset="0"/>
              <a:cs typeface="Times New Roman" panose="02020603050405020304" pitchFamily="18" charset="0"/>
            </a:rPr>
            <a:t>Жаровые</a:t>
          </a:r>
        </a:p>
      </dsp:txBody>
      <dsp:txXfrm>
        <a:off x="2869939" y="2128209"/>
        <a:ext cx="1040272" cy="1040272"/>
      </dsp:txXfrm>
    </dsp:sp>
    <dsp:sp modelId="{C363C19A-DCB9-4FE3-8A80-62CD78C74735}">
      <dsp:nvSpPr>
        <dsp:cNvPr id="0" name=""/>
        <dsp:cNvSpPr/>
      </dsp:nvSpPr>
      <dsp:spPr>
        <a:xfrm rot="10800000">
          <a:off x="2101753" y="2400086"/>
          <a:ext cx="390601" cy="496518"/>
        </a:xfrm>
        <a:prstGeom prst="rightArrow">
          <a:avLst>
            <a:gd name="adj1" fmla="val 60000"/>
            <a:gd name="adj2" fmla="val 50000"/>
          </a:avLst>
        </a:prstGeom>
        <a:gradFill rotWithShape="0">
          <a:gsLst>
            <a:gs pos="0">
              <a:schemeClr val="accent1">
                <a:tint val="60000"/>
                <a:hueOff val="0"/>
                <a:satOff val="0"/>
                <a:lumOff val="0"/>
                <a:alphaOff val="0"/>
                <a:tint val="96000"/>
                <a:lumMod val="102000"/>
              </a:schemeClr>
            </a:gs>
            <a:gs pos="100000">
              <a:schemeClr val="accent1">
                <a:tint val="60000"/>
                <a:hueOff val="0"/>
                <a:satOff val="0"/>
                <a:lumOff val="0"/>
                <a:alphaOff val="0"/>
                <a:shade val="88000"/>
                <a:lumMod val="94000"/>
              </a:schemeClr>
            </a:gs>
          </a:gsLst>
          <a:path path="circle">
            <a:fillToRect l="50000" t="100000" r="100000" b="50000"/>
          </a:path>
        </a:gradFill>
        <a:ln>
          <a:noFill/>
        </a:ln>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ru-RU" sz="1400" kern="1200"/>
        </a:p>
      </dsp:txBody>
      <dsp:txXfrm rot="10800000">
        <a:off x="2218933" y="2499390"/>
        <a:ext cx="273421" cy="297910"/>
      </dsp:txXfrm>
    </dsp:sp>
    <dsp:sp modelId="{00108A66-8472-4992-BE95-27DF2DEBA806}">
      <dsp:nvSpPr>
        <dsp:cNvPr id="0" name=""/>
        <dsp:cNvSpPr/>
      </dsp:nvSpPr>
      <dsp:spPr>
        <a:xfrm>
          <a:off x="446341" y="1912762"/>
          <a:ext cx="1471166" cy="1471166"/>
        </a:xfrm>
        <a:prstGeom prst="ellipse">
          <a:avLst/>
        </a:prstGeom>
        <a:gradFill rotWithShape="0">
          <a:gsLst>
            <a:gs pos="0">
              <a:schemeClr val="accent1">
                <a:hueOff val="0"/>
                <a:satOff val="0"/>
                <a:lumOff val="0"/>
                <a:alphaOff val="0"/>
                <a:tint val="96000"/>
                <a:lumMod val="102000"/>
              </a:schemeClr>
            </a:gs>
            <a:gs pos="100000">
              <a:schemeClr val="accent1">
                <a:hueOff val="0"/>
                <a:satOff val="0"/>
                <a:lumOff val="0"/>
                <a:alphaOff val="0"/>
                <a:shade val="88000"/>
                <a:lumMod val="94000"/>
              </a:schemeClr>
            </a:gs>
          </a:gsLst>
          <a:path path="circle">
            <a:fillToRect l="50000" t="100000" r="100000" b="50000"/>
          </a:path>
        </a:gradFill>
        <a:ln>
          <a:noFill/>
        </a:ln>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dsp:spPr>
      <dsp:style>
        <a:lnRef idx="0">
          <a:scrgbClr r="0" g="0" b="0"/>
        </a:lnRef>
        <a:fillRef idx="3">
          <a:scrgbClr r="0" g="0" b="0"/>
        </a:fillRef>
        <a:effectRef idx="3">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ru-RU" sz="1700" b="1" kern="1200" dirty="0">
              <a:solidFill>
                <a:schemeClr val="tx1"/>
              </a:solidFill>
              <a:latin typeface="Times New Roman" panose="02020603050405020304" pitchFamily="18" charset="0"/>
              <a:cs typeface="Times New Roman" panose="02020603050405020304" pitchFamily="18" charset="0"/>
            </a:rPr>
            <a:t>Дымовые</a:t>
          </a:r>
        </a:p>
      </dsp:txBody>
      <dsp:txXfrm>
        <a:off x="661788" y="2128209"/>
        <a:ext cx="1040272" cy="1040272"/>
      </dsp:txXfrm>
    </dsp:sp>
    <dsp:sp modelId="{148F21BC-C3BC-48BD-A503-3B85853B0946}">
      <dsp:nvSpPr>
        <dsp:cNvPr id="0" name=""/>
        <dsp:cNvSpPr/>
      </dsp:nvSpPr>
      <dsp:spPr>
        <a:xfrm rot="18000000">
          <a:off x="1533134" y="1453502"/>
          <a:ext cx="390601" cy="496518"/>
        </a:xfrm>
        <a:prstGeom prst="rightArrow">
          <a:avLst>
            <a:gd name="adj1" fmla="val 60000"/>
            <a:gd name="adj2" fmla="val 50000"/>
          </a:avLst>
        </a:prstGeom>
        <a:gradFill rotWithShape="0">
          <a:gsLst>
            <a:gs pos="0">
              <a:schemeClr val="accent1">
                <a:tint val="60000"/>
                <a:hueOff val="0"/>
                <a:satOff val="0"/>
                <a:lumOff val="0"/>
                <a:alphaOff val="0"/>
                <a:tint val="96000"/>
                <a:lumMod val="102000"/>
              </a:schemeClr>
            </a:gs>
            <a:gs pos="100000">
              <a:schemeClr val="accent1">
                <a:tint val="60000"/>
                <a:hueOff val="0"/>
                <a:satOff val="0"/>
                <a:lumOff val="0"/>
                <a:alphaOff val="0"/>
                <a:shade val="88000"/>
                <a:lumMod val="94000"/>
              </a:schemeClr>
            </a:gs>
          </a:gsLst>
          <a:path path="circle">
            <a:fillToRect l="50000" t="100000" r="100000" b="50000"/>
          </a:path>
        </a:gradFill>
        <a:ln>
          <a:noFill/>
        </a:ln>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ru-RU" sz="1400" kern="1200"/>
        </a:p>
      </dsp:txBody>
      <dsp:txXfrm>
        <a:off x="1562429" y="1603546"/>
        <a:ext cx="273421" cy="29791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952303-03D5-4E9C-915C-3947B79E9080}">
      <dsp:nvSpPr>
        <dsp:cNvPr id="0" name=""/>
        <dsp:cNvSpPr/>
      </dsp:nvSpPr>
      <dsp:spPr>
        <a:xfrm>
          <a:off x="0" y="0"/>
          <a:ext cx="3567173" cy="1426869"/>
        </a:xfrm>
        <a:prstGeom prst="chevron">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0160" rIns="0" bIns="10160" numCol="1" spcCol="1270" anchor="ctr" anchorCtr="0">
          <a:noAutofit/>
        </a:bodyPr>
        <a:lstStyle/>
        <a:p>
          <a:pPr marL="0" lvl="0" indent="0" algn="ctr" defTabSz="711200">
            <a:lnSpc>
              <a:spcPct val="90000"/>
            </a:lnSpc>
            <a:spcBef>
              <a:spcPct val="0"/>
            </a:spcBef>
            <a:spcAft>
              <a:spcPct val="35000"/>
            </a:spcAft>
            <a:buNone/>
          </a:pPr>
          <a:r>
            <a:rPr lang="ru-RU" sz="1600" kern="1200" dirty="0">
              <a:solidFill>
                <a:schemeClr val="tx1"/>
              </a:solidFill>
              <a:latin typeface="Times New Roman" panose="02020603050405020304" pitchFamily="18" charset="0"/>
              <a:cs typeface="Times New Roman" panose="02020603050405020304" pitchFamily="18" charset="0"/>
            </a:rPr>
            <a:t>Расскажи, какие породы деревьев горят долго и дают много углей, а какие прогорают очень быстро.</a:t>
          </a:r>
        </a:p>
      </dsp:txBody>
      <dsp:txXfrm>
        <a:off x="713435" y="0"/>
        <a:ext cx="2140304" cy="1426869"/>
      </dsp:txXfrm>
    </dsp:sp>
    <dsp:sp modelId="{349930A9-3358-4532-8A90-F55858B1996F}">
      <dsp:nvSpPr>
        <dsp:cNvPr id="0" name=""/>
        <dsp:cNvSpPr/>
      </dsp:nvSpPr>
      <dsp:spPr>
        <a:xfrm>
          <a:off x="3816426" y="1656190"/>
          <a:ext cx="3567173" cy="1426869"/>
        </a:xfrm>
        <a:prstGeom prst="chevron">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0160" rIns="0" bIns="10160" numCol="1" spcCol="1270" anchor="ctr" anchorCtr="0">
          <a:noAutofit/>
        </a:bodyPr>
        <a:lstStyle/>
        <a:p>
          <a:pPr marL="0" lvl="0" indent="0" algn="ctr" defTabSz="711200">
            <a:lnSpc>
              <a:spcPct val="90000"/>
            </a:lnSpc>
            <a:spcBef>
              <a:spcPct val="0"/>
            </a:spcBef>
            <a:spcAft>
              <a:spcPct val="35000"/>
            </a:spcAft>
            <a:buNone/>
          </a:pPr>
          <a:r>
            <a:rPr lang="ru-RU" sz="1600" kern="1200" dirty="0">
              <a:solidFill>
                <a:schemeClr val="tx1"/>
              </a:solidFill>
              <a:latin typeface="Times New Roman" panose="02020603050405020304" pitchFamily="18" charset="0"/>
              <a:cs typeface="Times New Roman" panose="02020603050405020304" pitchFamily="18" charset="0"/>
            </a:rPr>
            <a:t>Почему при разжигании костра крупные поленья подкладываются во вторую очередь (после лучины, щепок, бумаги)? </a:t>
          </a:r>
        </a:p>
      </dsp:txBody>
      <dsp:txXfrm>
        <a:off x="4529861" y="1656190"/>
        <a:ext cx="2140304" cy="1426869"/>
      </dsp:txXfrm>
    </dsp:sp>
    <dsp:sp modelId="{AC9C2D30-41F4-4418-AB22-EBB3728F286F}">
      <dsp:nvSpPr>
        <dsp:cNvPr id="0" name=""/>
        <dsp:cNvSpPr/>
      </dsp:nvSpPr>
      <dsp:spPr>
        <a:xfrm>
          <a:off x="13" y="3240357"/>
          <a:ext cx="3567173" cy="1426869"/>
        </a:xfrm>
        <a:prstGeom prst="chevron">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0160" rIns="0" bIns="10160" numCol="1" spcCol="1270" anchor="ctr" anchorCtr="0">
          <a:noAutofit/>
        </a:bodyPr>
        <a:lstStyle/>
        <a:p>
          <a:pPr marL="0" lvl="0" indent="0" algn="ctr" defTabSz="711200">
            <a:lnSpc>
              <a:spcPct val="90000"/>
            </a:lnSpc>
            <a:spcBef>
              <a:spcPct val="0"/>
            </a:spcBef>
            <a:spcAft>
              <a:spcPct val="35000"/>
            </a:spcAft>
            <a:buNone/>
          </a:pPr>
          <a:r>
            <a:rPr lang="ru-RU" sz="1600" kern="1200" dirty="0">
              <a:solidFill>
                <a:schemeClr val="tx1"/>
              </a:solidFill>
              <a:latin typeface="Times New Roman" panose="02020603050405020304" pitchFamily="18" charset="0"/>
              <a:cs typeface="Times New Roman" panose="02020603050405020304" pitchFamily="18" charset="0"/>
            </a:rPr>
            <a:t>Почему, покидая место стоянки, туристы сжигают мусор в костре </a:t>
          </a:r>
        </a:p>
      </dsp:txBody>
      <dsp:txXfrm>
        <a:off x="713448" y="3240357"/>
        <a:ext cx="2140304" cy="1426869"/>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25" name="Group 24"/>
          <p:cNvGrpSpPr/>
          <p:nvPr/>
        </p:nvGrpSpPr>
        <p:grpSpPr>
          <a:xfrm>
            <a:off x="203200" y="0"/>
            <a:ext cx="3778250" cy="6858001"/>
            <a:chOff x="203200" y="0"/>
            <a:chExt cx="3778250" cy="6858001"/>
          </a:xfrm>
        </p:grpSpPr>
        <p:sp>
          <p:nvSpPr>
            <p:cNvPr id="14" name="Freeform 6"/>
            <p:cNvSpPr/>
            <p:nvPr/>
          </p:nvSpPr>
          <p:spPr bwMode="auto">
            <a:xfrm>
              <a:off x="641350" y="0"/>
              <a:ext cx="1365250" cy="3971925"/>
            </a:xfrm>
            <a:custGeom>
              <a:avLst/>
              <a:gdLst/>
              <a:ahLst/>
              <a:cxnLst/>
              <a:rect l="0" t="0" r="r" b="b"/>
              <a:pathLst>
                <a:path w="860" h="2502">
                  <a:moveTo>
                    <a:pt x="0" y="2445"/>
                  </a:moveTo>
                  <a:lnTo>
                    <a:pt x="228" y="2502"/>
                  </a:lnTo>
                  <a:lnTo>
                    <a:pt x="860" y="0"/>
                  </a:lnTo>
                  <a:lnTo>
                    <a:pt x="620" y="0"/>
                  </a:lnTo>
                  <a:lnTo>
                    <a:pt x="0" y="2445"/>
                  </a:lnTo>
                  <a:close/>
                </a:path>
              </a:pathLst>
            </a:custGeom>
            <a:solidFill>
              <a:schemeClr val="accent1"/>
            </a:solidFill>
            <a:ln>
              <a:noFill/>
            </a:ln>
          </p:spPr>
        </p:sp>
        <p:sp>
          <p:nvSpPr>
            <p:cNvPr id="15" name="Freeform 7"/>
            <p:cNvSpPr/>
            <p:nvPr/>
          </p:nvSpPr>
          <p:spPr bwMode="auto">
            <a:xfrm>
              <a:off x="203200" y="0"/>
              <a:ext cx="1336675" cy="3862388"/>
            </a:xfrm>
            <a:custGeom>
              <a:avLst/>
              <a:gdLst/>
              <a:ahLst/>
              <a:cxnLst/>
              <a:rect l="0" t="0" r="r" b="b"/>
              <a:pathLst>
                <a:path w="842" h="2433">
                  <a:moveTo>
                    <a:pt x="842" y="0"/>
                  </a:moveTo>
                  <a:lnTo>
                    <a:pt x="602" y="0"/>
                  </a:lnTo>
                  <a:lnTo>
                    <a:pt x="0" y="2376"/>
                  </a:lnTo>
                  <a:lnTo>
                    <a:pt x="228" y="2433"/>
                  </a:lnTo>
                  <a:lnTo>
                    <a:pt x="842" y="0"/>
                  </a:lnTo>
                  <a:close/>
                </a:path>
              </a:pathLst>
            </a:custGeom>
            <a:solidFill>
              <a:schemeClr val="tx1">
                <a:lumMod val="65000"/>
                <a:lumOff val="35000"/>
              </a:schemeClr>
            </a:solidFill>
            <a:ln>
              <a:noFill/>
            </a:ln>
          </p:spPr>
        </p:sp>
        <p:sp>
          <p:nvSpPr>
            <p:cNvPr id="16" name="Freeform 8"/>
            <p:cNvSpPr/>
            <p:nvPr/>
          </p:nvSpPr>
          <p:spPr bwMode="auto">
            <a:xfrm>
              <a:off x="207963" y="3776663"/>
              <a:ext cx="1936750" cy="3081338"/>
            </a:xfrm>
            <a:custGeom>
              <a:avLst/>
              <a:gdLst/>
              <a:ahLst/>
              <a:cxnLst/>
              <a:rect l="0" t="0" r="r" b="b"/>
              <a:pathLst>
                <a:path w="1220" h="1941">
                  <a:moveTo>
                    <a:pt x="0" y="0"/>
                  </a:moveTo>
                  <a:lnTo>
                    <a:pt x="1166" y="1941"/>
                  </a:lnTo>
                  <a:lnTo>
                    <a:pt x="1220" y="1941"/>
                  </a:lnTo>
                  <a:lnTo>
                    <a:pt x="0" y="0"/>
                  </a:lnTo>
                  <a:close/>
                </a:path>
              </a:pathLst>
            </a:custGeom>
            <a:solidFill>
              <a:schemeClr val="tx1">
                <a:lumMod val="85000"/>
                <a:lumOff val="15000"/>
              </a:schemeClr>
            </a:solidFill>
            <a:ln>
              <a:noFill/>
            </a:ln>
          </p:spPr>
        </p:sp>
        <p:sp>
          <p:nvSpPr>
            <p:cNvPr id="20" name="Freeform 9"/>
            <p:cNvSpPr/>
            <p:nvPr/>
          </p:nvSpPr>
          <p:spPr bwMode="auto">
            <a:xfrm>
              <a:off x="646113" y="3886200"/>
              <a:ext cx="2373313" cy="2971800"/>
            </a:xfrm>
            <a:custGeom>
              <a:avLst/>
              <a:gdLst/>
              <a:ahLst/>
              <a:cxnLst/>
              <a:rect l="0" t="0" r="r" b="b"/>
              <a:pathLst>
                <a:path w="1495" h="1872">
                  <a:moveTo>
                    <a:pt x="1495" y="1872"/>
                  </a:moveTo>
                  <a:lnTo>
                    <a:pt x="0" y="0"/>
                  </a:lnTo>
                  <a:lnTo>
                    <a:pt x="1442" y="1872"/>
                  </a:lnTo>
                  <a:lnTo>
                    <a:pt x="1495" y="1872"/>
                  </a:lnTo>
                  <a:close/>
                </a:path>
              </a:pathLst>
            </a:custGeom>
            <a:solidFill>
              <a:schemeClr val="accent1">
                <a:lumMod val="50000"/>
              </a:schemeClr>
            </a:solidFill>
            <a:ln>
              <a:noFill/>
            </a:ln>
          </p:spPr>
        </p:sp>
        <p:sp>
          <p:nvSpPr>
            <p:cNvPr id="21" name="Freeform 10"/>
            <p:cNvSpPr/>
            <p:nvPr/>
          </p:nvSpPr>
          <p:spPr bwMode="auto">
            <a:xfrm>
              <a:off x="641350" y="3881438"/>
              <a:ext cx="3340100" cy="2976563"/>
            </a:xfrm>
            <a:custGeom>
              <a:avLst/>
              <a:gdLst/>
              <a:ahLst/>
              <a:cxnLst/>
              <a:rect l="0" t="0" r="r" b="b"/>
              <a:pathLst>
                <a:path w="2104" h="1875">
                  <a:moveTo>
                    <a:pt x="0" y="0"/>
                  </a:moveTo>
                  <a:lnTo>
                    <a:pt x="3" y="3"/>
                  </a:lnTo>
                  <a:lnTo>
                    <a:pt x="1498" y="1875"/>
                  </a:lnTo>
                  <a:lnTo>
                    <a:pt x="2104" y="1875"/>
                  </a:lnTo>
                  <a:lnTo>
                    <a:pt x="228" y="57"/>
                  </a:lnTo>
                  <a:lnTo>
                    <a:pt x="0" y="0"/>
                  </a:lnTo>
                  <a:close/>
                </a:path>
              </a:pathLst>
            </a:custGeom>
            <a:solidFill>
              <a:schemeClr val="accent1">
                <a:lumMod val="75000"/>
              </a:schemeClr>
            </a:solidFill>
            <a:ln>
              <a:noFill/>
            </a:ln>
          </p:spPr>
        </p:sp>
        <p:sp>
          <p:nvSpPr>
            <p:cNvPr id="22" name="Freeform 11"/>
            <p:cNvSpPr/>
            <p:nvPr/>
          </p:nvSpPr>
          <p:spPr bwMode="auto">
            <a:xfrm>
              <a:off x="203200" y="3771900"/>
              <a:ext cx="2660650" cy="3086100"/>
            </a:xfrm>
            <a:custGeom>
              <a:avLst/>
              <a:gdLst/>
              <a:ahLst/>
              <a:cxnLst/>
              <a:rect l="0" t="0" r="r" b="b"/>
              <a:pathLst>
                <a:path w="1676" h="1944">
                  <a:moveTo>
                    <a:pt x="1676" y="1944"/>
                  </a:moveTo>
                  <a:lnTo>
                    <a:pt x="264" y="111"/>
                  </a:lnTo>
                  <a:lnTo>
                    <a:pt x="225" y="60"/>
                  </a:lnTo>
                  <a:lnTo>
                    <a:pt x="228" y="60"/>
                  </a:lnTo>
                  <a:lnTo>
                    <a:pt x="264" y="111"/>
                  </a:lnTo>
                  <a:lnTo>
                    <a:pt x="234" y="69"/>
                  </a:lnTo>
                  <a:lnTo>
                    <a:pt x="228" y="57"/>
                  </a:lnTo>
                  <a:lnTo>
                    <a:pt x="222" y="54"/>
                  </a:lnTo>
                  <a:lnTo>
                    <a:pt x="0" y="0"/>
                  </a:lnTo>
                  <a:lnTo>
                    <a:pt x="3" y="3"/>
                  </a:lnTo>
                  <a:lnTo>
                    <a:pt x="1223" y="1944"/>
                  </a:lnTo>
                  <a:lnTo>
                    <a:pt x="1676" y="1944"/>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1739673" y="914401"/>
            <a:ext cx="6947127" cy="3488266"/>
          </a:xfrm>
        </p:spPr>
        <p:txBody>
          <a:bodyPr anchor="b">
            <a:normAutofit/>
          </a:bodyPr>
          <a:lstStyle>
            <a:lvl1pPr algn="r">
              <a:defRPr sz="5400">
                <a:effectLst/>
              </a:defRPr>
            </a:lvl1pPr>
          </a:lstStyle>
          <a:p>
            <a:r>
              <a:rPr lang="ru-RU"/>
              <a:t>Образец заголовка</a:t>
            </a:r>
            <a:endParaRPr lang="en-US" dirty="0"/>
          </a:p>
        </p:txBody>
      </p:sp>
      <p:sp>
        <p:nvSpPr>
          <p:cNvPr id="3" name="Subtitle 2"/>
          <p:cNvSpPr>
            <a:spLocks noGrp="1"/>
          </p:cNvSpPr>
          <p:nvPr>
            <p:ph type="subTitle" idx="1"/>
          </p:nvPr>
        </p:nvSpPr>
        <p:spPr>
          <a:xfrm>
            <a:off x="2924238" y="4402666"/>
            <a:ext cx="5762563" cy="1364531"/>
          </a:xfrm>
        </p:spPr>
        <p:txBody>
          <a:bodyPr anchor="t">
            <a:normAutofit/>
          </a:bodyPr>
          <a:lstStyle>
            <a:lvl1pPr marL="0" indent="0" algn="r">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a:xfrm>
            <a:off x="7325773" y="6117336"/>
            <a:ext cx="857473" cy="365125"/>
          </a:xfrm>
        </p:spPr>
        <p:txBody>
          <a:bodyPr/>
          <a:lstStyle/>
          <a:p>
            <a:pPr>
              <a:defRPr/>
            </a:pPr>
            <a:endParaRPr lang="ru-RU"/>
          </a:p>
        </p:txBody>
      </p:sp>
      <p:sp>
        <p:nvSpPr>
          <p:cNvPr id="5" name="Footer Placeholder 4"/>
          <p:cNvSpPr>
            <a:spLocks noGrp="1"/>
          </p:cNvSpPr>
          <p:nvPr>
            <p:ph type="ftr" sz="quarter" idx="11"/>
          </p:nvPr>
        </p:nvSpPr>
        <p:spPr>
          <a:xfrm>
            <a:off x="3623733" y="6117336"/>
            <a:ext cx="3609438" cy="365125"/>
          </a:xfrm>
        </p:spPr>
        <p:txBody>
          <a:bodyPr/>
          <a:lstStyle/>
          <a:p>
            <a:pPr>
              <a:defRPr/>
            </a:pPr>
            <a:endParaRPr lang="ru-RU"/>
          </a:p>
        </p:txBody>
      </p:sp>
      <p:sp>
        <p:nvSpPr>
          <p:cNvPr id="6" name="Slide Number Placeholder 5"/>
          <p:cNvSpPr>
            <a:spLocks noGrp="1"/>
          </p:cNvSpPr>
          <p:nvPr>
            <p:ph type="sldNum" sz="quarter" idx="12"/>
          </p:nvPr>
        </p:nvSpPr>
        <p:spPr>
          <a:xfrm>
            <a:off x="8275320" y="6117336"/>
            <a:ext cx="411480" cy="365125"/>
          </a:xfrm>
        </p:spPr>
        <p:txBody>
          <a:bodyPr/>
          <a:lstStyle/>
          <a:p>
            <a:pPr>
              <a:defRPr/>
            </a:pPr>
            <a:fld id="{400A1386-B5FD-4D6A-A830-5D72B393D043}" type="slidenum">
              <a:rPr lang="ru-RU" smtClean="0"/>
              <a:pPr>
                <a:defRPr/>
              </a:pPr>
              <a:t>‹#›</a:t>
            </a:fld>
            <a:endParaRPr lang="ru-RU"/>
          </a:p>
        </p:txBody>
      </p:sp>
      <p:sp>
        <p:nvSpPr>
          <p:cNvPr id="23" name="Freeform 12"/>
          <p:cNvSpPr/>
          <p:nvPr/>
        </p:nvSpPr>
        <p:spPr bwMode="auto">
          <a:xfrm>
            <a:off x="203200" y="3771900"/>
            <a:ext cx="361950" cy="90488"/>
          </a:xfrm>
          <a:custGeom>
            <a:avLst/>
            <a:gdLst/>
            <a:ahLst/>
            <a:cxnLst/>
            <a:rect l="0" t="0" r="r" b="b"/>
            <a:pathLst>
              <a:path w="228" h="57">
                <a:moveTo>
                  <a:pt x="228" y="57"/>
                </a:moveTo>
                <a:lnTo>
                  <a:pt x="0" y="0"/>
                </a:lnTo>
                <a:lnTo>
                  <a:pt x="222" y="54"/>
                </a:lnTo>
                <a:lnTo>
                  <a:pt x="228" y="57"/>
                </a:lnTo>
                <a:close/>
              </a:path>
            </a:pathLst>
          </a:custGeom>
          <a:solidFill>
            <a:srgbClr val="29ABE2"/>
          </a:solid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3"/>
          <p:cNvSpPr/>
          <p:nvPr/>
        </p:nvSpPr>
        <p:spPr bwMode="auto">
          <a:xfrm>
            <a:off x="560388" y="3867150"/>
            <a:ext cx="61913" cy="80963"/>
          </a:xfrm>
          <a:custGeom>
            <a:avLst/>
            <a:gdLst/>
            <a:ahLst/>
            <a:cxnLst/>
            <a:rect l="0" t="0" r="r" b="b"/>
            <a:pathLst>
              <a:path w="39" h="51">
                <a:moveTo>
                  <a:pt x="0" y="0"/>
                </a:moveTo>
                <a:lnTo>
                  <a:pt x="39" y="51"/>
                </a:lnTo>
                <a:lnTo>
                  <a:pt x="3" y="0"/>
                </a:lnTo>
                <a:lnTo>
                  <a:pt x="0" y="0"/>
                </a:lnTo>
                <a:close/>
              </a:path>
            </a:pathLst>
          </a:custGeom>
          <a:solidFill>
            <a:srgbClr val="29ABE2"/>
          </a:solidFill>
          <a:ln>
            <a:noFill/>
          </a:ln>
          <a:extLst>
            <a:ext uri="{91240B29-F687-4f45-9708-019B960494DF}">
              <a14:hiddenLine xmlns="" xmlns:a14="http://schemas.microsoft.com/office/drawing/2010/main" w="9525">
                <a:solidFill>
                  <a:srgbClr val="000000"/>
                </a:solidFill>
                <a:round/>
                <a:headEnd/>
                <a:tailEnd/>
              </a14:hiddenLine>
            </a:ext>
          </a:extLst>
        </p:spPr>
      </p:sp>
    </p:spTree>
    <p:extLst>
      <p:ext uri="{BB962C8B-B14F-4D97-AF65-F5344CB8AC3E}">
        <p14:creationId xmlns:p14="http://schemas.microsoft.com/office/powerpoint/2010/main" val="15187285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13523" y="4732865"/>
            <a:ext cx="7515991" cy="566738"/>
          </a:xfrm>
        </p:spPr>
        <p:txBody>
          <a:bodyPr anchor="b">
            <a:normAutofit/>
          </a:bodyPr>
          <a:lstStyle>
            <a:lvl1pPr algn="ctr">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1789975" y="932112"/>
            <a:ext cx="6171065"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1113523" y="5299603"/>
            <a:ext cx="751599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pPr>
              <a:defRPr/>
            </a:pPr>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C51458FC-B5A1-48B6-AD32-47EB50B3D433}" type="slidenum">
              <a:rPr lang="ru-RU" smtClean="0"/>
              <a:pPr>
                <a:defRPr/>
              </a:pPr>
              <a:t>‹#›</a:t>
            </a:fld>
            <a:endParaRPr lang="ru-RU"/>
          </a:p>
        </p:txBody>
      </p:sp>
    </p:spTree>
    <p:extLst>
      <p:ext uri="{BB962C8B-B14F-4D97-AF65-F5344CB8AC3E}">
        <p14:creationId xmlns:p14="http://schemas.microsoft.com/office/powerpoint/2010/main" val="32097540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113524" y="685800"/>
            <a:ext cx="7515991" cy="3048000"/>
          </a:xfrm>
        </p:spPr>
        <p:txBody>
          <a:bodyPr anchor="ctr">
            <a:normAutofit/>
          </a:bodyPr>
          <a:lstStyle>
            <a:lvl1pPr algn="ctr">
              <a:defRPr sz="3200" b="0" cap="none"/>
            </a:lvl1pPr>
          </a:lstStyle>
          <a:p>
            <a:r>
              <a:rPr lang="ru-RU"/>
              <a:t>Образец заголовка</a:t>
            </a:r>
            <a:endParaRPr lang="en-US" dirty="0"/>
          </a:p>
        </p:txBody>
      </p:sp>
      <p:sp>
        <p:nvSpPr>
          <p:cNvPr id="3" name="Text Placeholder 2"/>
          <p:cNvSpPr>
            <a:spLocks noGrp="1"/>
          </p:cNvSpPr>
          <p:nvPr>
            <p:ph type="body" idx="1"/>
          </p:nvPr>
        </p:nvSpPr>
        <p:spPr>
          <a:xfrm>
            <a:off x="1113524" y="4343400"/>
            <a:ext cx="7515992"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C51458FC-B5A1-48B6-AD32-47EB50B3D433}" type="slidenum">
              <a:rPr lang="ru-RU" smtClean="0"/>
              <a:pPr>
                <a:defRPr/>
              </a:pPr>
              <a:t>‹#›</a:t>
            </a:fld>
            <a:endParaRPr lang="ru-RU"/>
          </a:p>
        </p:txBody>
      </p:sp>
    </p:spTree>
    <p:extLst>
      <p:ext uri="{BB962C8B-B14F-4D97-AF65-F5344CB8AC3E}">
        <p14:creationId xmlns:p14="http://schemas.microsoft.com/office/powerpoint/2010/main" val="31000399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14" name="TextBox 13"/>
          <p:cNvSpPr txBox="1"/>
          <p:nvPr/>
        </p:nvSpPr>
        <p:spPr>
          <a:xfrm>
            <a:off x="969421" y="863023"/>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8172197" y="2819399"/>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1426741" y="685801"/>
            <a:ext cx="6974115" cy="2743199"/>
          </a:xfrm>
        </p:spPr>
        <p:txBody>
          <a:bodyPr anchor="ctr">
            <a:normAutofit/>
          </a:bodyPr>
          <a:lstStyle>
            <a:lvl1pPr algn="ctr">
              <a:defRPr sz="3200" b="0" cap="none">
                <a:solidFill>
                  <a:schemeClr val="tx1"/>
                </a:solidFill>
              </a:defRPr>
            </a:lvl1pPr>
          </a:lstStyle>
          <a:p>
            <a:r>
              <a:rPr lang="ru-RU"/>
              <a:t>Образец заголовка</a:t>
            </a:r>
            <a:endParaRPr lang="en-US" dirty="0"/>
          </a:p>
        </p:txBody>
      </p:sp>
      <p:sp>
        <p:nvSpPr>
          <p:cNvPr id="10" name="Text Placeholder 9"/>
          <p:cNvSpPr>
            <a:spLocks noGrp="1"/>
          </p:cNvSpPr>
          <p:nvPr>
            <p:ph type="body" sz="quarter" idx="13"/>
          </p:nvPr>
        </p:nvSpPr>
        <p:spPr>
          <a:xfrm>
            <a:off x="1598235" y="3428999"/>
            <a:ext cx="6631128"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1113523" y="4343400"/>
            <a:ext cx="751599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C51458FC-B5A1-48B6-AD32-47EB50B3D433}" type="slidenum">
              <a:rPr lang="ru-RU" smtClean="0"/>
              <a:pPr>
                <a:defRPr/>
              </a:pPr>
              <a:t>‹#›</a:t>
            </a:fld>
            <a:endParaRPr lang="ru-RU"/>
          </a:p>
        </p:txBody>
      </p:sp>
    </p:spTree>
    <p:extLst>
      <p:ext uri="{BB962C8B-B14F-4D97-AF65-F5344CB8AC3E}">
        <p14:creationId xmlns:p14="http://schemas.microsoft.com/office/powerpoint/2010/main" val="38442020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13525" y="3308581"/>
            <a:ext cx="7515989" cy="1468800"/>
          </a:xfrm>
        </p:spPr>
        <p:txBody>
          <a:bodyPr anchor="b">
            <a:normAutofit/>
          </a:bodyPr>
          <a:lstStyle>
            <a:lvl1pPr algn="r">
              <a:defRPr sz="3200" b="0" cap="none"/>
            </a:lvl1pPr>
          </a:lstStyle>
          <a:p>
            <a:r>
              <a:rPr lang="ru-RU"/>
              <a:t>Образец заголовка</a:t>
            </a:r>
            <a:endParaRPr lang="en-US" dirty="0"/>
          </a:p>
        </p:txBody>
      </p:sp>
      <p:sp>
        <p:nvSpPr>
          <p:cNvPr id="3" name="Text Placeholder 2"/>
          <p:cNvSpPr>
            <a:spLocks noGrp="1"/>
          </p:cNvSpPr>
          <p:nvPr>
            <p:ph type="body" idx="1"/>
          </p:nvPr>
        </p:nvSpPr>
        <p:spPr>
          <a:xfrm>
            <a:off x="1113524" y="4777381"/>
            <a:ext cx="751599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C51458FC-B5A1-48B6-AD32-47EB50B3D433}" type="slidenum">
              <a:rPr lang="ru-RU" smtClean="0"/>
              <a:pPr>
                <a:defRPr/>
              </a:pPr>
              <a:t>‹#›</a:t>
            </a:fld>
            <a:endParaRPr lang="ru-RU"/>
          </a:p>
        </p:txBody>
      </p:sp>
    </p:spTree>
    <p:extLst>
      <p:ext uri="{BB962C8B-B14F-4D97-AF65-F5344CB8AC3E}">
        <p14:creationId xmlns:p14="http://schemas.microsoft.com/office/powerpoint/2010/main" val="16963110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4" name="TextBox 13"/>
          <p:cNvSpPr txBox="1"/>
          <p:nvPr/>
        </p:nvSpPr>
        <p:spPr>
          <a:xfrm>
            <a:off x="969421" y="863023"/>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8172197" y="2819399"/>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1426741" y="685801"/>
            <a:ext cx="6974115" cy="2743199"/>
          </a:xfrm>
        </p:spPr>
        <p:txBody>
          <a:bodyPr anchor="ctr">
            <a:normAutofit/>
          </a:bodyPr>
          <a:lstStyle>
            <a:lvl1pPr algn="ctr">
              <a:defRPr sz="3200" b="0" cap="none">
                <a:solidFill>
                  <a:schemeClr val="tx1"/>
                </a:solidFill>
              </a:defRPr>
            </a:lvl1pPr>
          </a:lstStyle>
          <a:p>
            <a:r>
              <a:rPr lang="ru-RU"/>
              <a:t>Образец заголовка</a:t>
            </a:r>
            <a:endParaRPr lang="en-US" dirty="0"/>
          </a:p>
        </p:txBody>
      </p:sp>
      <p:sp>
        <p:nvSpPr>
          <p:cNvPr id="10" name="Text Placeholder 9"/>
          <p:cNvSpPr>
            <a:spLocks noGrp="1"/>
          </p:cNvSpPr>
          <p:nvPr>
            <p:ph type="body" sz="quarter" idx="13"/>
          </p:nvPr>
        </p:nvSpPr>
        <p:spPr>
          <a:xfrm>
            <a:off x="1113525" y="3886200"/>
            <a:ext cx="751599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ru-RU"/>
              <a:t>Образец текста</a:t>
            </a:r>
          </a:p>
        </p:txBody>
      </p:sp>
      <p:sp>
        <p:nvSpPr>
          <p:cNvPr id="3" name="Text Placeholder 2"/>
          <p:cNvSpPr>
            <a:spLocks noGrp="1"/>
          </p:cNvSpPr>
          <p:nvPr>
            <p:ph type="body" idx="1"/>
          </p:nvPr>
        </p:nvSpPr>
        <p:spPr>
          <a:xfrm>
            <a:off x="1113524" y="4775200"/>
            <a:ext cx="751599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C51458FC-B5A1-48B6-AD32-47EB50B3D433}" type="slidenum">
              <a:rPr lang="ru-RU" smtClean="0"/>
              <a:pPr>
                <a:defRPr/>
              </a:pPr>
              <a:t>‹#›</a:t>
            </a:fld>
            <a:endParaRPr lang="ru-RU"/>
          </a:p>
        </p:txBody>
      </p:sp>
    </p:spTree>
    <p:extLst>
      <p:ext uri="{BB962C8B-B14F-4D97-AF65-F5344CB8AC3E}">
        <p14:creationId xmlns:p14="http://schemas.microsoft.com/office/powerpoint/2010/main" val="41208215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113525" y="685801"/>
            <a:ext cx="7515991" cy="2727325"/>
          </a:xfrm>
        </p:spPr>
        <p:txBody>
          <a:bodyPr vert="horz" lIns="91440" tIns="45720" rIns="91440" bIns="45720" rtlCol="0" anchor="ctr">
            <a:normAutofit/>
          </a:bodyPr>
          <a:lstStyle>
            <a:lvl1pPr>
              <a:defRPr lang="en-US" b="0" dirty="0"/>
            </a:lvl1pPr>
          </a:lstStyle>
          <a:p>
            <a:pPr marL="0" lvl="0"/>
            <a:r>
              <a:rPr lang="ru-RU"/>
              <a:t>Образец заголовка</a:t>
            </a:r>
            <a:endParaRPr lang="en-US" dirty="0"/>
          </a:p>
        </p:txBody>
      </p:sp>
      <p:sp>
        <p:nvSpPr>
          <p:cNvPr id="10" name="Text Placeholder 9"/>
          <p:cNvSpPr>
            <a:spLocks noGrp="1"/>
          </p:cNvSpPr>
          <p:nvPr>
            <p:ph type="body" sz="quarter" idx="13"/>
          </p:nvPr>
        </p:nvSpPr>
        <p:spPr>
          <a:xfrm>
            <a:off x="1113524" y="3505200"/>
            <a:ext cx="7515992"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ru-RU"/>
              <a:t>Образец текста</a:t>
            </a:r>
          </a:p>
        </p:txBody>
      </p:sp>
      <p:sp>
        <p:nvSpPr>
          <p:cNvPr id="3" name="Text Placeholder 2"/>
          <p:cNvSpPr>
            <a:spLocks noGrp="1"/>
          </p:cNvSpPr>
          <p:nvPr>
            <p:ph type="body" idx="1"/>
          </p:nvPr>
        </p:nvSpPr>
        <p:spPr>
          <a:xfrm>
            <a:off x="1113524" y="4343400"/>
            <a:ext cx="7515992"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C51458FC-B5A1-48B6-AD32-47EB50B3D433}" type="slidenum">
              <a:rPr lang="ru-RU" smtClean="0"/>
              <a:pPr>
                <a:defRPr/>
              </a:pPr>
              <a:t>‹#›</a:t>
            </a:fld>
            <a:endParaRPr lang="ru-RU"/>
          </a:p>
        </p:txBody>
      </p:sp>
    </p:spTree>
    <p:extLst>
      <p:ext uri="{BB962C8B-B14F-4D97-AF65-F5344CB8AC3E}">
        <p14:creationId xmlns:p14="http://schemas.microsoft.com/office/powerpoint/2010/main" val="10687724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DAE8E289-A802-4C19-8C21-1A5265E33BA4}" type="slidenum">
              <a:rPr lang="ru-RU" smtClean="0"/>
              <a:pPr>
                <a:defRPr/>
              </a:pPr>
              <a:t>‹#›</a:t>
            </a:fld>
            <a:endParaRPr lang="ru-RU"/>
          </a:p>
        </p:txBody>
      </p:sp>
    </p:spTree>
    <p:extLst>
      <p:ext uri="{BB962C8B-B14F-4D97-AF65-F5344CB8AC3E}">
        <p14:creationId xmlns:p14="http://schemas.microsoft.com/office/powerpoint/2010/main" val="5601265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1393" y="685800"/>
            <a:ext cx="1328123" cy="5105400"/>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1113524" y="685800"/>
            <a:ext cx="6016373" cy="5105400"/>
          </a:xfrm>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818E33BB-D45B-40A2-A654-F9485DB04810}" type="slidenum">
              <a:rPr lang="ru-RU" smtClean="0"/>
              <a:pPr>
                <a:defRPr/>
              </a:pPr>
              <a:t>‹#›</a:t>
            </a:fld>
            <a:endParaRPr lang="ru-RU"/>
          </a:p>
        </p:txBody>
      </p:sp>
    </p:spTree>
    <p:extLst>
      <p:ext uri="{BB962C8B-B14F-4D97-AF65-F5344CB8AC3E}">
        <p14:creationId xmlns:p14="http://schemas.microsoft.com/office/powerpoint/2010/main" val="12520187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7813"/>
            <a:ext cx="8229600" cy="1139825"/>
          </a:xfrm>
        </p:spPr>
        <p:txBody>
          <a:bodyPr/>
          <a:lstStyle/>
          <a:p>
            <a:r>
              <a:rPr lang="ru-RU"/>
              <a:t>Образец заголовка</a:t>
            </a:r>
          </a:p>
        </p:txBody>
      </p:sp>
      <p:sp>
        <p:nvSpPr>
          <p:cNvPr id="3" name="Текст 2"/>
          <p:cNvSpPr>
            <a:spLocks noGrp="1"/>
          </p:cNvSpPr>
          <p:nvPr>
            <p:ph type="body" sz="half" idx="1"/>
          </p:nvPr>
        </p:nvSpPr>
        <p:spPr>
          <a:xfrm>
            <a:off x="457200" y="1600200"/>
            <a:ext cx="4038600" cy="453072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0"/>
            <a:ext cx="4038600" cy="453072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Прямоуг. 4"/>
          <p:cNvSpPr>
            <a:spLocks noGrp="1" noChangeArrowheads="1"/>
          </p:cNvSpPr>
          <p:nvPr>
            <p:ph type="dt" sz="half" idx="10"/>
          </p:nvPr>
        </p:nvSpPr>
        <p:spPr>
          <a:ln/>
        </p:spPr>
        <p:txBody>
          <a:bodyPr/>
          <a:lstStyle>
            <a:lvl1pPr>
              <a:defRPr/>
            </a:lvl1pPr>
          </a:lstStyle>
          <a:p>
            <a:pPr>
              <a:defRPr/>
            </a:pPr>
            <a:endParaRPr lang="ru-RU"/>
          </a:p>
        </p:txBody>
      </p:sp>
      <p:sp>
        <p:nvSpPr>
          <p:cNvPr id="6" name="Прямоуг. 5"/>
          <p:cNvSpPr>
            <a:spLocks noGrp="1" noChangeArrowheads="1"/>
          </p:cNvSpPr>
          <p:nvPr>
            <p:ph type="ftr" sz="quarter" idx="11"/>
          </p:nvPr>
        </p:nvSpPr>
        <p:spPr>
          <a:ln/>
        </p:spPr>
        <p:txBody>
          <a:bodyPr/>
          <a:lstStyle>
            <a:lvl1pPr>
              <a:defRPr/>
            </a:lvl1pPr>
          </a:lstStyle>
          <a:p>
            <a:pPr>
              <a:defRPr/>
            </a:pPr>
            <a:endParaRPr lang="ru-RU"/>
          </a:p>
        </p:txBody>
      </p:sp>
      <p:sp>
        <p:nvSpPr>
          <p:cNvPr id="7" name="Прямоуг. 6"/>
          <p:cNvSpPr>
            <a:spLocks noGrp="1" noChangeArrowheads="1"/>
          </p:cNvSpPr>
          <p:nvPr>
            <p:ph type="sldNum" sz="quarter" idx="12"/>
          </p:nvPr>
        </p:nvSpPr>
        <p:spPr>
          <a:ln/>
        </p:spPr>
        <p:txBody>
          <a:bodyPr/>
          <a:lstStyle>
            <a:lvl1pPr>
              <a:defRPr/>
            </a:lvl1pPr>
          </a:lstStyle>
          <a:p>
            <a:pPr>
              <a:defRPr/>
            </a:pPr>
            <a:fld id="{DD2D2500-5CB3-44DE-895E-EF04028CD340}" type="slidenum">
              <a:rPr lang="ru-RU"/>
              <a:pPr>
                <a:defRPr/>
              </a:pPr>
              <a:t>‹#›</a:t>
            </a:fld>
            <a:endParaRPr lang="ru-RU"/>
          </a:p>
        </p:txBody>
      </p:sp>
    </p:spTree>
    <p:extLst>
      <p:ext uri="{BB962C8B-B14F-4D97-AF65-F5344CB8AC3E}">
        <p14:creationId xmlns:p14="http://schemas.microsoft.com/office/powerpoint/2010/main" val="537711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AndTwoObj">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7813"/>
            <a:ext cx="8229600" cy="1139825"/>
          </a:xfrm>
        </p:spPr>
        <p:txBody>
          <a:bodyPr/>
          <a:lstStyle/>
          <a:p>
            <a:r>
              <a:rPr lang="ru-RU"/>
              <a:t>Образец заголовка</a:t>
            </a:r>
          </a:p>
        </p:txBody>
      </p:sp>
      <p:sp>
        <p:nvSpPr>
          <p:cNvPr id="3" name="Текст 2"/>
          <p:cNvSpPr>
            <a:spLocks noGrp="1"/>
          </p:cNvSpPr>
          <p:nvPr>
            <p:ph type="body" sz="half" idx="1"/>
          </p:nvPr>
        </p:nvSpPr>
        <p:spPr>
          <a:xfrm>
            <a:off x="457200" y="1600200"/>
            <a:ext cx="4038600" cy="453072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quarter" idx="2"/>
          </p:nvPr>
        </p:nvSpPr>
        <p:spPr>
          <a:xfrm>
            <a:off x="4648200" y="1600200"/>
            <a:ext cx="4038600" cy="2189163"/>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Объект 4"/>
          <p:cNvSpPr>
            <a:spLocks noGrp="1"/>
          </p:cNvSpPr>
          <p:nvPr>
            <p:ph sz="quarter" idx="3"/>
          </p:nvPr>
        </p:nvSpPr>
        <p:spPr>
          <a:xfrm>
            <a:off x="4648200" y="3941763"/>
            <a:ext cx="4038600" cy="2189162"/>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Прямоуг. 4"/>
          <p:cNvSpPr>
            <a:spLocks noGrp="1" noChangeArrowheads="1"/>
          </p:cNvSpPr>
          <p:nvPr>
            <p:ph type="dt" sz="half" idx="10"/>
          </p:nvPr>
        </p:nvSpPr>
        <p:spPr>
          <a:ln/>
        </p:spPr>
        <p:txBody>
          <a:bodyPr/>
          <a:lstStyle>
            <a:lvl1pPr>
              <a:defRPr/>
            </a:lvl1pPr>
          </a:lstStyle>
          <a:p>
            <a:pPr>
              <a:defRPr/>
            </a:pPr>
            <a:endParaRPr lang="ru-RU"/>
          </a:p>
        </p:txBody>
      </p:sp>
      <p:sp>
        <p:nvSpPr>
          <p:cNvPr id="7" name="Прямоуг. 5"/>
          <p:cNvSpPr>
            <a:spLocks noGrp="1" noChangeArrowheads="1"/>
          </p:cNvSpPr>
          <p:nvPr>
            <p:ph type="ftr" sz="quarter" idx="11"/>
          </p:nvPr>
        </p:nvSpPr>
        <p:spPr>
          <a:ln/>
        </p:spPr>
        <p:txBody>
          <a:bodyPr/>
          <a:lstStyle>
            <a:lvl1pPr>
              <a:defRPr/>
            </a:lvl1pPr>
          </a:lstStyle>
          <a:p>
            <a:pPr>
              <a:defRPr/>
            </a:pPr>
            <a:endParaRPr lang="ru-RU"/>
          </a:p>
        </p:txBody>
      </p:sp>
      <p:sp>
        <p:nvSpPr>
          <p:cNvPr id="8" name="Прямоуг. 6"/>
          <p:cNvSpPr>
            <a:spLocks noGrp="1" noChangeArrowheads="1"/>
          </p:cNvSpPr>
          <p:nvPr>
            <p:ph type="sldNum" sz="quarter" idx="12"/>
          </p:nvPr>
        </p:nvSpPr>
        <p:spPr>
          <a:ln/>
        </p:spPr>
        <p:txBody>
          <a:bodyPr/>
          <a:lstStyle>
            <a:lvl1pPr>
              <a:defRPr/>
            </a:lvl1pPr>
          </a:lstStyle>
          <a:p>
            <a:pPr>
              <a:defRPr/>
            </a:pPr>
            <a:fld id="{66FE33B7-9125-49F3-9B46-F51E09081E93}" type="slidenum">
              <a:rPr lang="ru-RU"/>
              <a:pPr>
                <a:defRPr/>
              </a:pPr>
              <a:t>‹#›</a:t>
            </a:fld>
            <a:endParaRPr lang="ru-RU"/>
          </a:p>
        </p:txBody>
      </p:sp>
    </p:spTree>
    <p:extLst>
      <p:ext uri="{BB962C8B-B14F-4D97-AF65-F5344CB8AC3E}">
        <p14:creationId xmlns:p14="http://schemas.microsoft.com/office/powerpoint/2010/main" val="13157271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982133" y="457201"/>
            <a:ext cx="7704667" cy="1981200"/>
          </a:xfrm>
        </p:spPr>
        <p:txBody>
          <a:bodyPr/>
          <a:lstStyle/>
          <a:p>
            <a:r>
              <a:rPr lang="ru-RU"/>
              <a:t>Образец заголовка</a:t>
            </a:r>
            <a:endParaRPr lang="en-US" dirty="0"/>
          </a:p>
        </p:txBody>
      </p:sp>
      <p:sp>
        <p:nvSpPr>
          <p:cNvPr id="3" name="Content Placeholder 2"/>
          <p:cNvSpPr>
            <a:spLocks noGrp="1"/>
          </p:cNvSpPr>
          <p:nvPr>
            <p:ph idx="1"/>
          </p:nvPr>
        </p:nvSpPr>
        <p:spPr>
          <a:xfrm>
            <a:off x="982133" y="2667000"/>
            <a:ext cx="7704667" cy="3332816"/>
          </a:xfrm>
        </p:spPr>
        <p:txBody>
          <a:bodyPr anchor="ct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a:xfrm>
            <a:off x="7344329" y="6108173"/>
            <a:ext cx="857473" cy="365125"/>
          </a:xfrm>
        </p:spPr>
        <p:txBody>
          <a:bodyPr/>
          <a:lstStyle/>
          <a:p>
            <a:pPr>
              <a:defRPr/>
            </a:pPr>
            <a:endParaRPr lang="ru-RU"/>
          </a:p>
        </p:txBody>
      </p:sp>
      <p:sp>
        <p:nvSpPr>
          <p:cNvPr id="5" name="Footer Placeholder 4"/>
          <p:cNvSpPr>
            <a:spLocks noGrp="1"/>
          </p:cNvSpPr>
          <p:nvPr>
            <p:ph type="ftr" sz="quarter" idx="11"/>
          </p:nvPr>
        </p:nvSpPr>
        <p:spPr>
          <a:xfrm>
            <a:off x="1972647" y="6108173"/>
            <a:ext cx="5314517" cy="365125"/>
          </a:xfrm>
        </p:spPr>
        <p:txBody>
          <a:bodyPr/>
          <a:lstStyle/>
          <a:p>
            <a:pPr>
              <a:defRPr/>
            </a:pPr>
            <a:endParaRPr lang="ru-RU"/>
          </a:p>
        </p:txBody>
      </p:sp>
      <p:sp>
        <p:nvSpPr>
          <p:cNvPr id="6" name="Slide Number Placeholder 5"/>
          <p:cNvSpPr>
            <a:spLocks noGrp="1"/>
          </p:cNvSpPr>
          <p:nvPr>
            <p:ph type="sldNum" sz="quarter" idx="12"/>
          </p:nvPr>
        </p:nvSpPr>
        <p:spPr>
          <a:xfrm>
            <a:off x="8258967" y="6108173"/>
            <a:ext cx="427833" cy="365125"/>
          </a:xfrm>
        </p:spPr>
        <p:txBody>
          <a:bodyPr/>
          <a:lstStyle/>
          <a:p>
            <a:pPr>
              <a:defRPr/>
            </a:pPr>
            <a:fld id="{AADF1F60-50A8-47CA-95AF-31C7F301432F}" type="slidenum">
              <a:rPr lang="ru-RU" smtClean="0"/>
              <a:pPr>
                <a:defRPr/>
              </a:pPr>
              <a:t>‹#›</a:t>
            </a:fld>
            <a:endParaRPr lang="ru-RU"/>
          </a:p>
        </p:txBody>
      </p:sp>
    </p:spTree>
    <p:extLst>
      <p:ext uri="{BB962C8B-B14F-4D97-AF65-F5344CB8AC3E}">
        <p14:creationId xmlns:p14="http://schemas.microsoft.com/office/powerpoint/2010/main" val="8592175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986995" y="2666998"/>
            <a:ext cx="6699805" cy="2360071"/>
          </a:xfrm>
        </p:spPr>
        <p:txBody>
          <a:bodyPr anchor="b"/>
          <a:lstStyle>
            <a:lvl1pPr algn="r">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1986998" y="5027070"/>
            <a:ext cx="6699802"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a:xfrm>
            <a:off x="8273317" y="6116070"/>
            <a:ext cx="413483" cy="365125"/>
          </a:xfrm>
        </p:spPr>
        <p:txBody>
          <a:bodyPr/>
          <a:lstStyle/>
          <a:p>
            <a:pPr>
              <a:defRPr/>
            </a:pPr>
            <a:fld id="{ADFBEA52-D5D6-4C58-922B-D3FD652F15F7}" type="slidenum">
              <a:rPr lang="ru-RU" smtClean="0"/>
              <a:pPr>
                <a:defRPr/>
              </a:pPr>
              <a:t>‹#›</a:t>
            </a:fld>
            <a:endParaRPr lang="ru-RU"/>
          </a:p>
        </p:txBody>
      </p:sp>
    </p:spTree>
    <p:extLst>
      <p:ext uri="{BB962C8B-B14F-4D97-AF65-F5344CB8AC3E}">
        <p14:creationId xmlns:p14="http://schemas.microsoft.com/office/powerpoint/2010/main" val="21848487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982133" y="685801"/>
            <a:ext cx="7704667" cy="1752599"/>
          </a:xfrm>
        </p:spPr>
        <p:txBody>
          <a:bodyPr/>
          <a:lstStyle/>
          <a:p>
            <a:r>
              <a:rPr lang="ru-RU"/>
              <a:t>Образец заголовка</a:t>
            </a:r>
            <a:endParaRPr lang="en-US" dirty="0"/>
          </a:p>
        </p:txBody>
      </p:sp>
      <p:sp>
        <p:nvSpPr>
          <p:cNvPr id="3" name="Content Placeholder 2"/>
          <p:cNvSpPr>
            <a:spLocks noGrp="1"/>
          </p:cNvSpPr>
          <p:nvPr>
            <p:ph sz="half" idx="1"/>
          </p:nvPr>
        </p:nvSpPr>
        <p:spPr>
          <a:xfrm>
            <a:off x="982133" y="2667000"/>
            <a:ext cx="3739896" cy="336867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946904" y="2667000"/>
            <a:ext cx="3739896" cy="334682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pPr>
              <a:defRPr/>
            </a:pPr>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0783A381-B9DD-447E-95EA-AEC98EA5B064}" type="slidenum">
              <a:rPr lang="ru-RU" smtClean="0"/>
              <a:pPr>
                <a:defRPr/>
              </a:pPr>
              <a:t>‹#›</a:t>
            </a:fld>
            <a:endParaRPr lang="ru-RU"/>
          </a:p>
        </p:txBody>
      </p:sp>
    </p:spTree>
    <p:extLst>
      <p:ext uri="{BB962C8B-B14F-4D97-AF65-F5344CB8AC3E}">
        <p14:creationId xmlns:p14="http://schemas.microsoft.com/office/powerpoint/2010/main" val="39555445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1329481" y="2658533"/>
            <a:ext cx="3456291"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113523" y="3335336"/>
            <a:ext cx="3672248"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5161710" y="2667000"/>
            <a:ext cx="3467806"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957266" y="3335336"/>
            <a:ext cx="3672248"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pPr>
              <a:defRPr/>
            </a:pPr>
            <a:endParaRPr lang="ru-RU"/>
          </a:p>
        </p:txBody>
      </p:sp>
      <p:sp>
        <p:nvSpPr>
          <p:cNvPr id="8" name="Footer Placeholder 7"/>
          <p:cNvSpPr>
            <a:spLocks noGrp="1"/>
          </p:cNvSpPr>
          <p:nvPr>
            <p:ph type="ftr" sz="quarter" idx="11"/>
          </p:nvPr>
        </p:nvSpPr>
        <p:spPr/>
        <p:txBody>
          <a:bodyPr/>
          <a:lstStyle/>
          <a:p>
            <a:pPr>
              <a:defRPr/>
            </a:pPr>
            <a:endParaRPr lang="ru-RU"/>
          </a:p>
        </p:txBody>
      </p:sp>
      <p:sp>
        <p:nvSpPr>
          <p:cNvPr id="9" name="Slide Number Placeholder 8"/>
          <p:cNvSpPr>
            <a:spLocks noGrp="1"/>
          </p:cNvSpPr>
          <p:nvPr>
            <p:ph type="sldNum" sz="quarter" idx="12"/>
          </p:nvPr>
        </p:nvSpPr>
        <p:spPr/>
        <p:txBody>
          <a:bodyPr/>
          <a:lstStyle/>
          <a:p>
            <a:pPr>
              <a:defRPr/>
            </a:pPr>
            <a:fld id="{0FC5089C-31F6-48F0-8139-52BD791F1DCE}" type="slidenum">
              <a:rPr lang="ru-RU" smtClean="0"/>
              <a:pPr>
                <a:defRPr/>
              </a:pPr>
              <a:t>‹#›</a:t>
            </a:fld>
            <a:endParaRPr lang="ru-RU"/>
          </a:p>
        </p:txBody>
      </p:sp>
    </p:spTree>
    <p:extLst>
      <p:ext uri="{BB962C8B-B14F-4D97-AF65-F5344CB8AC3E}">
        <p14:creationId xmlns:p14="http://schemas.microsoft.com/office/powerpoint/2010/main" val="4560889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pPr>
              <a:defRPr/>
            </a:pPr>
            <a:endParaRPr lang="ru-RU"/>
          </a:p>
        </p:txBody>
      </p:sp>
      <p:sp>
        <p:nvSpPr>
          <p:cNvPr id="4" name="Footer Placeholder 3"/>
          <p:cNvSpPr>
            <a:spLocks noGrp="1"/>
          </p:cNvSpPr>
          <p:nvPr>
            <p:ph type="ftr" sz="quarter" idx="11"/>
          </p:nvPr>
        </p:nvSpPr>
        <p:spPr/>
        <p:txBody>
          <a:bodyPr/>
          <a:lstStyle/>
          <a:p>
            <a:pPr>
              <a:defRPr/>
            </a:pPr>
            <a:endParaRPr lang="ru-RU"/>
          </a:p>
        </p:txBody>
      </p:sp>
      <p:sp>
        <p:nvSpPr>
          <p:cNvPr id="5" name="Slide Number Placeholder 4"/>
          <p:cNvSpPr>
            <a:spLocks noGrp="1"/>
          </p:cNvSpPr>
          <p:nvPr>
            <p:ph type="sldNum" sz="quarter" idx="12"/>
          </p:nvPr>
        </p:nvSpPr>
        <p:spPr/>
        <p:txBody>
          <a:bodyPr/>
          <a:lstStyle/>
          <a:p>
            <a:pPr>
              <a:defRPr/>
            </a:pPr>
            <a:fld id="{AF964425-C593-4991-BE45-6E89BB4B9265}" type="slidenum">
              <a:rPr lang="ru-RU" smtClean="0"/>
              <a:pPr>
                <a:defRPr/>
              </a:pPr>
              <a:t>‹#›</a:t>
            </a:fld>
            <a:endParaRPr lang="ru-RU"/>
          </a:p>
        </p:txBody>
      </p:sp>
    </p:spTree>
    <p:extLst>
      <p:ext uri="{BB962C8B-B14F-4D97-AF65-F5344CB8AC3E}">
        <p14:creationId xmlns:p14="http://schemas.microsoft.com/office/powerpoint/2010/main" val="75805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ru-RU"/>
          </a:p>
        </p:txBody>
      </p:sp>
      <p:sp>
        <p:nvSpPr>
          <p:cNvPr id="3" name="Footer Placeholder 2"/>
          <p:cNvSpPr>
            <a:spLocks noGrp="1"/>
          </p:cNvSpPr>
          <p:nvPr>
            <p:ph type="ftr" sz="quarter" idx="11"/>
          </p:nvPr>
        </p:nvSpPr>
        <p:spPr/>
        <p:txBody>
          <a:bodyPr/>
          <a:lstStyle/>
          <a:p>
            <a:pPr>
              <a:defRPr/>
            </a:pPr>
            <a:endParaRPr lang="ru-RU"/>
          </a:p>
        </p:txBody>
      </p:sp>
      <p:sp>
        <p:nvSpPr>
          <p:cNvPr id="4" name="Slide Number Placeholder 3"/>
          <p:cNvSpPr>
            <a:spLocks noGrp="1"/>
          </p:cNvSpPr>
          <p:nvPr>
            <p:ph type="sldNum" sz="quarter" idx="12"/>
          </p:nvPr>
        </p:nvSpPr>
        <p:spPr/>
        <p:txBody>
          <a:bodyPr/>
          <a:lstStyle/>
          <a:p>
            <a:pPr>
              <a:defRPr/>
            </a:pPr>
            <a:fld id="{0629E5DF-CE18-4B9C-A149-D077C471B667}" type="slidenum">
              <a:rPr lang="ru-RU" smtClean="0"/>
              <a:pPr>
                <a:defRPr/>
              </a:pPr>
              <a:t>‹#›</a:t>
            </a:fld>
            <a:endParaRPr lang="ru-RU"/>
          </a:p>
        </p:txBody>
      </p:sp>
    </p:spTree>
    <p:extLst>
      <p:ext uri="{BB962C8B-B14F-4D97-AF65-F5344CB8AC3E}">
        <p14:creationId xmlns:p14="http://schemas.microsoft.com/office/powerpoint/2010/main" val="3794701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13524" y="1600200"/>
            <a:ext cx="2662534" cy="1371600"/>
          </a:xfrm>
        </p:spPr>
        <p:txBody>
          <a:bodyPr anchor="b">
            <a:normAutofit/>
          </a:bodyPr>
          <a:lstStyle>
            <a:lvl1pPr algn="ctr">
              <a:defRPr sz="2400" b="0"/>
            </a:lvl1pPr>
          </a:lstStyle>
          <a:p>
            <a:r>
              <a:rPr lang="ru-RU"/>
              <a:t>Образец заголовка</a:t>
            </a:r>
            <a:endParaRPr lang="en-US" dirty="0"/>
          </a:p>
        </p:txBody>
      </p:sp>
      <p:sp>
        <p:nvSpPr>
          <p:cNvPr id="3" name="Content Placeholder 2"/>
          <p:cNvSpPr>
            <a:spLocks noGrp="1"/>
          </p:cNvSpPr>
          <p:nvPr>
            <p:ph idx="1"/>
          </p:nvPr>
        </p:nvSpPr>
        <p:spPr>
          <a:xfrm>
            <a:off x="3947553" y="685800"/>
            <a:ext cx="4681962"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1113524" y="2971800"/>
            <a:ext cx="2662534"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pPr>
              <a:defRPr/>
            </a:pPr>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2D581CEA-8242-41CE-832B-D80EB04EFA78}" type="slidenum">
              <a:rPr lang="ru-RU" smtClean="0"/>
              <a:pPr>
                <a:defRPr/>
              </a:pPr>
              <a:t>‹#›</a:t>
            </a:fld>
            <a:endParaRPr lang="ru-RU"/>
          </a:p>
        </p:txBody>
      </p:sp>
    </p:spTree>
    <p:extLst>
      <p:ext uri="{BB962C8B-B14F-4D97-AF65-F5344CB8AC3E}">
        <p14:creationId xmlns:p14="http://schemas.microsoft.com/office/powerpoint/2010/main" val="1813919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12332" y="1752599"/>
            <a:ext cx="4070679" cy="1371600"/>
          </a:xfrm>
        </p:spPr>
        <p:txBody>
          <a:bodyPr anchor="b">
            <a:normAutofit/>
          </a:bodyPr>
          <a:lstStyle>
            <a:lvl1pPr algn="ctr">
              <a:defRPr sz="2800" b="0"/>
            </a:lvl1pPr>
          </a:lstStyle>
          <a:p>
            <a:r>
              <a:rPr lang="ru-RU"/>
              <a:t>Образец заголовка</a:t>
            </a:r>
            <a:endParaRPr lang="en-US" dirty="0"/>
          </a:p>
        </p:txBody>
      </p:sp>
      <p:sp>
        <p:nvSpPr>
          <p:cNvPr id="14" name="Picture Placeholder 2"/>
          <p:cNvSpPr>
            <a:spLocks noGrp="1" noChangeAspect="1"/>
          </p:cNvSpPr>
          <p:nvPr>
            <p:ph type="pic" idx="1"/>
          </p:nvPr>
        </p:nvSpPr>
        <p:spPr>
          <a:xfrm>
            <a:off x="5697495" y="914400"/>
            <a:ext cx="2461371"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1112332" y="3124199"/>
            <a:ext cx="4070679"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pPr>
              <a:defRPr/>
            </a:pPr>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44C68E00-DF49-4BE5-BBF7-777CA1CFA37E}" type="slidenum">
              <a:rPr lang="ru-RU" smtClean="0"/>
              <a:pPr>
                <a:defRPr/>
              </a:pPr>
              <a:t>‹#›</a:t>
            </a:fld>
            <a:endParaRPr lang="ru-RU"/>
          </a:p>
        </p:txBody>
      </p:sp>
    </p:spTree>
    <p:extLst>
      <p:ext uri="{BB962C8B-B14F-4D97-AF65-F5344CB8AC3E}">
        <p14:creationId xmlns:p14="http://schemas.microsoft.com/office/powerpoint/2010/main" val="15142458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14" name="Group 13"/>
          <p:cNvGrpSpPr/>
          <p:nvPr/>
        </p:nvGrpSpPr>
        <p:grpSpPr>
          <a:xfrm>
            <a:off x="0" y="0"/>
            <a:ext cx="2132013" cy="6858001"/>
            <a:chOff x="0" y="0"/>
            <a:chExt cx="2132013" cy="6858001"/>
          </a:xfrm>
        </p:grpSpPr>
        <p:sp>
          <p:nvSpPr>
            <p:cNvPr id="15" name="Freeform 6"/>
            <p:cNvSpPr/>
            <p:nvPr/>
          </p:nvSpPr>
          <p:spPr bwMode="auto">
            <a:xfrm>
              <a:off x="0" y="0"/>
              <a:ext cx="1073150" cy="5291138"/>
            </a:xfrm>
            <a:custGeom>
              <a:avLst/>
              <a:gdLst/>
              <a:ahLst/>
              <a:cxnLst/>
              <a:rect l="0" t="0" r="r" b="b"/>
              <a:pathLst>
                <a:path w="676" h="3333">
                  <a:moveTo>
                    <a:pt x="0" y="3132"/>
                  </a:moveTo>
                  <a:lnTo>
                    <a:pt x="0" y="3312"/>
                  </a:lnTo>
                  <a:lnTo>
                    <a:pt x="126" y="3333"/>
                  </a:lnTo>
                  <a:lnTo>
                    <a:pt x="676" y="0"/>
                  </a:lnTo>
                  <a:lnTo>
                    <a:pt x="514" y="0"/>
                  </a:lnTo>
                  <a:lnTo>
                    <a:pt x="0" y="3132"/>
                  </a:lnTo>
                  <a:close/>
                </a:path>
              </a:pathLst>
            </a:custGeom>
            <a:solidFill>
              <a:schemeClr val="accent1"/>
            </a:solidFill>
            <a:ln>
              <a:noFill/>
            </a:ln>
          </p:spPr>
        </p:sp>
        <p:sp>
          <p:nvSpPr>
            <p:cNvPr id="16" name="Freeform 7"/>
            <p:cNvSpPr/>
            <p:nvPr/>
          </p:nvSpPr>
          <p:spPr bwMode="auto">
            <a:xfrm>
              <a:off x="0" y="0"/>
              <a:ext cx="758825" cy="4624388"/>
            </a:xfrm>
            <a:custGeom>
              <a:avLst/>
              <a:gdLst/>
              <a:ahLst/>
              <a:cxnLst/>
              <a:rect l="0" t="0" r="r" b="b"/>
              <a:pathLst>
                <a:path w="478" h="2913">
                  <a:moveTo>
                    <a:pt x="478" y="0"/>
                  </a:moveTo>
                  <a:lnTo>
                    <a:pt x="318" y="0"/>
                  </a:lnTo>
                  <a:lnTo>
                    <a:pt x="0" y="1938"/>
                  </a:lnTo>
                  <a:lnTo>
                    <a:pt x="0" y="2913"/>
                  </a:lnTo>
                  <a:lnTo>
                    <a:pt x="478" y="0"/>
                  </a:lnTo>
                  <a:close/>
                </a:path>
              </a:pathLst>
            </a:custGeom>
            <a:solidFill>
              <a:schemeClr val="tx1">
                <a:lumMod val="65000"/>
                <a:lumOff val="35000"/>
              </a:schemeClr>
            </a:solidFill>
            <a:ln>
              <a:noFill/>
            </a:ln>
          </p:spPr>
        </p:sp>
        <p:sp>
          <p:nvSpPr>
            <p:cNvPr id="17" name="Freeform 8"/>
            <p:cNvSpPr/>
            <p:nvPr/>
          </p:nvSpPr>
          <p:spPr bwMode="auto">
            <a:xfrm>
              <a:off x="0" y="5662613"/>
              <a:ext cx="906463" cy="1195388"/>
            </a:xfrm>
            <a:custGeom>
              <a:avLst/>
              <a:gdLst/>
              <a:ahLst/>
              <a:cxnLst/>
              <a:rect l="0" t="0" r="r" b="b"/>
              <a:pathLst>
                <a:path w="571" h="753">
                  <a:moveTo>
                    <a:pt x="0" y="0"/>
                  </a:moveTo>
                  <a:lnTo>
                    <a:pt x="0" y="12"/>
                  </a:lnTo>
                  <a:lnTo>
                    <a:pt x="538" y="753"/>
                  </a:lnTo>
                  <a:lnTo>
                    <a:pt x="571" y="753"/>
                  </a:lnTo>
                  <a:lnTo>
                    <a:pt x="0" y="0"/>
                  </a:lnTo>
                  <a:close/>
                </a:path>
              </a:pathLst>
            </a:custGeom>
            <a:solidFill>
              <a:schemeClr val="tx1">
                <a:lumMod val="85000"/>
                <a:lumOff val="15000"/>
              </a:schemeClr>
            </a:solidFill>
            <a:ln>
              <a:noFill/>
            </a:ln>
          </p:spPr>
        </p:sp>
        <p:sp>
          <p:nvSpPr>
            <p:cNvPr id="18" name="Freeform 9"/>
            <p:cNvSpPr/>
            <p:nvPr/>
          </p:nvSpPr>
          <p:spPr bwMode="auto">
            <a:xfrm>
              <a:off x="0" y="5295900"/>
              <a:ext cx="1487488" cy="1562100"/>
            </a:xfrm>
            <a:custGeom>
              <a:avLst/>
              <a:gdLst/>
              <a:ahLst/>
              <a:cxnLst/>
              <a:rect l="0" t="0" r="r" b="b"/>
              <a:pathLst>
                <a:path w="937" h="984">
                  <a:moveTo>
                    <a:pt x="0" y="0"/>
                  </a:moveTo>
                  <a:lnTo>
                    <a:pt x="0" y="3"/>
                  </a:lnTo>
                  <a:lnTo>
                    <a:pt x="901" y="984"/>
                  </a:lnTo>
                  <a:lnTo>
                    <a:pt x="937" y="984"/>
                  </a:lnTo>
                  <a:lnTo>
                    <a:pt x="0" y="0"/>
                  </a:lnTo>
                  <a:close/>
                </a:path>
              </a:pathLst>
            </a:custGeom>
            <a:solidFill>
              <a:schemeClr val="accent1">
                <a:lumMod val="50000"/>
              </a:schemeClr>
            </a:solidFill>
            <a:ln>
              <a:noFill/>
            </a:ln>
          </p:spPr>
        </p:sp>
        <p:sp>
          <p:nvSpPr>
            <p:cNvPr id="19" name="Freeform 10"/>
            <p:cNvSpPr/>
            <p:nvPr/>
          </p:nvSpPr>
          <p:spPr bwMode="auto">
            <a:xfrm>
              <a:off x="0" y="5257800"/>
              <a:ext cx="2132013" cy="1600200"/>
            </a:xfrm>
            <a:custGeom>
              <a:avLst/>
              <a:gdLst/>
              <a:ahLst/>
              <a:cxnLst/>
              <a:rect l="0" t="0" r="r" b="b"/>
              <a:pathLst>
                <a:path w="1343" h="1008">
                  <a:moveTo>
                    <a:pt x="0" y="24"/>
                  </a:moveTo>
                  <a:lnTo>
                    <a:pt x="937" y="1008"/>
                  </a:lnTo>
                  <a:lnTo>
                    <a:pt x="1343" y="1008"/>
                  </a:lnTo>
                  <a:lnTo>
                    <a:pt x="126" y="21"/>
                  </a:lnTo>
                  <a:lnTo>
                    <a:pt x="0" y="0"/>
                  </a:lnTo>
                  <a:lnTo>
                    <a:pt x="0" y="24"/>
                  </a:lnTo>
                  <a:close/>
                </a:path>
              </a:pathLst>
            </a:custGeom>
            <a:solidFill>
              <a:schemeClr val="accent1">
                <a:lumMod val="75000"/>
              </a:schemeClr>
            </a:solidFill>
            <a:ln>
              <a:noFill/>
            </a:ln>
          </p:spPr>
        </p:sp>
        <p:sp>
          <p:nvSpPr>
            <p:cNvPr id="20" name="Freeform 11"/>
            <p:cNvSpPr/>
            <p:nvPr/>
          </p:nvSpPr>
          <p:spPr bwMode="auto">
            <a:xfrm>
              <a:off x="0" y="5357813"/>
              <a:ext cx="1377950" cy="1500188"/>
            </a:xfrm>
            <a:custGeom>
              <a:avLst/>
              <a:gdLst/>
              <a:ahLst/>
              <a:cxnLst/>
              <a:rect l="0" t="0" r="r" b="b"/>
              <a:pathLst>
                <a:path w="868" h="945">
                  <a:moveTo>
                    <a:pt x="0" y="192"/>
                  </a:moveTo>
                  <a:lnTo>
                    <a:pt x="571" y="945"/>
                  </a:lnTo>
                  <a:lnTo>
                    <a:pt x="868" y="945"/>
                  </a:lnTo>
                  <a:lnTo>
                    <a:pt x="0" y="0"/>
                  </a:lnTo>
                  <a:lnTo>
                    <a:pt x="0" y="192"/>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982133" y="457201"/>
            <a:ext cx="7704667" cy="1981200"/>
          </a:xfrm>
          <a:prstGeom prst="rect">
            <a:avLst/>
          </a:prstGeom>
          <a:effectLst/>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982134" y="2667000"/>
            <a:ext cx="7704666" cy="3356995"/>
          </a:xfrm>
          <a:prstGeom prst="rect">
            <a:avLst/>
          </a:prstGeom>
        </p:spPr>
        <p:txBody>
          <a:bodyPr vert="horz" lIns="91440" tIns="45720" rIns="91440" bIns="45720" rtlCol="0"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7358679" y="6116070"/>
            <a:ext cx="857473"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a:defRPr/>
            </a:pPr>
            <a:endParaRPr lang="ru-RU"/>
          </a:p>
        </p:txBody>
      </p:sp>
      <p:sp>
        <p:nvSpPr>
          <p:cNvPr id="5" name="Footer Placeholder 4"/>
          <p:cNvSpPr>
            <a:spLocks noGrp="1"/>
          </p:cNvSpPr>
          <p:nvPr>
            <p:ph type="ftr" sz="quarter" idx="3"/>
          </p:nvPr>
        </p:nvSpPr>
        <p:spPr>
          <a:xfrm>
            <a:off x="1986997" y="6116070"/>
            <a:ext cx="531451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pPr>
              <a:defRPr/>
            </a:pPr>
            <a:endParaRPr lang="ru-RU"/>
          </a:p>
        </p:txBody>
      </p:sp>
      <p:sp>
        <p:nvSpPr>
          <p:cNvPr id="6" name="Slide Number Placeholder 5"/>
          <p:cNvSpPr>
            <a:spLocks noGrp="1"/>
          </p:cNvSpPr>
          <p:nvPr>
            <p:ph type="sldNum" sz="quarter" idx="4"/>
          </p:nvPr>
        </p:nvSpPr>
        <p:spPr>
          <a:xfrm>
            <a:off x="8273317" y="6116070"/>
            <a:ext cx="413483"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a:defRPr/>
            </a:pPr>
            <a:fld id="{C51458FC-B5A1-48B6-AD32-47EB50B3D433}" type="slidenum">
              <a:rPr lang="ru-RU" smtClean="0"/>
              <a:pPr>
                <a:defRPr/>
              </a:pPr>
              <a:t>‹#›</a:t>
            </a:fld>
            <a:endParaRPr lang="ru-RU"/>
          </a:p>
        </p:txBody>
      </p:sp>
    </p:spTree>
    <p:extLst>
      <p:ext uri="{BB962C8B-B14F-4D97-AF65-F5344CB8AC3E}">
        <p14:creationId xmlns:p14="http://schemas.microsoft.com/office/powerpoint/2010/main" val="519031395"/>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 id="2147483774" r:id="rId12"/>
    <p:sldLayoutId id="2147483775" r:id="rId13"/>
    <p:sldLayoutId id="2147483776" r:id="rId14"/>
    <p:sldLayoutId id="2147483777" r:id="rId15"/>
    <p:sldLayoutId id="2147483778" r:id="rId16"/>
    <p:sldLayoutId id="2147483779" r:id="rId17"/>
    <p:sldLayoutId id="2147483780" r:id="rId18"/>
    <p:sldLayoutId id="2147483781" r:id="rId19"/>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2.png"/><Relationship Id="rId2" Type="http://schemas.openxmlformats.org/officeDocument/2006/relationships/diagramData" Target="../diagrams/data1.xml"/><Relationship Id="rId1" Type="http://schemas.openxmlformats.org/officeDocument/2006/relationships/slideLayout" Target="../slideLayouts/slideLayout1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Прямоуг. 2"/>
          <p:cNvSpPr>
            <a:spLocks noGrp="1" noChangeArrowheads="1"/>
          </p:cNvSpPr>
          <p:nvPr>
            <p:ph type="title"/>
          </p:nvPr>
        </p:nvSpPr>
        <p:spPr>
          <a:xfrm>
            <a:off x="971600" y="2015715"/>
            <a:ext cx="7848600" cy="1139825"/>
          </a:xfrm>
          <a:effectLst>
            <a:outerShdw blurRad="50800" dist="38100" dir="2700000" algn="tl" rotWithShape="0">
              <a:prstClr val="black">
                <a:alpha val="40000"/>
              </a:prstClr>
            </a:outerShdw>
          </a:effectLst>
        </p:spPr>
        <p:txBody>
          <a:bodyPr/>
          <a:lstStyle/>
          <a:p>
            <a:pPr algn="ctr" eaLnBrk="1" hangingPunct="1">
              <a:defRPr/>
            </a:pPr>
            <a:r>
              <a:rPr lang="ru-RU" sz="6600" b="1" dirty="0">
                <a:solidFill>
                  <a:srgbClr val="00B05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ВИДЫ КОСТРОВ</a:t>
            </a:r>
            <a:r>
              <a:rPr lang="ru-RU" dirty="0">
                <a:solidFill>
                  <a:srgbClr val="00B05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p>
        </p:txBody>
      </p:sp>
      <p:sp>
        <p:nvSpPr>
          <p:cNvPr id="6" name="Прямоуг. 2">
            <a:extLst>
              <a:ext uri="{FF2B5EF4-FFF2-40B4-BE49-F238E27FC236}">
                <a16:creationId xmlns:a16="http://schemas.microsoft.com/office/drawing/2014/main" id="{FF057676-EFE8-4831-96AC-DCBA8C0A52EF}"/>
              </a:ext>
            </a:extLst>
          </p:cNvPr>
          <p:cNvSpPr txBox="1">
            <a:spLocks noChangeArrowheads="1"/>
          </p:cNvSpPr>
          <p:nvPr/>
        </p:nvSpPr>
        <p:spPr>
          <a:xfrm>
            <a:off x="3707904" y="5013176"/>
            <a:ext cx="4932412" cy="1139825"/>
          </a:xfrm>
          <a:prstGeom prst="rect">
            <a:avLst/>
          </a:prstGeom>
          <a:ln w="28575">
            <a:solidFill>
              <a:srgbClr val="00B050"/>
            </a:solidFill>
          </a:ln>
          <a:effectLst/>
        </p:spPr>
        <p:txBody>
          <a:bodyPr vert="horz" lIns="91440" tIns="45720" rIns="91440" bIns="45720" rtlCol="0" anchor="ctr">
            <a:normAutofit fontScale="92500"/>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ru-RU" sz="2400" dirty="0">
                <a:solidFill>
                  <a:srgbClr val="00B05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Педагог дополнительного образования</a:t>
            </a:r>
          </a:p>
          <a:p>
            <a:pPr>
              <a:defRPr/>
            </a:pPr>
            <a:r>
              <a:rPr lang="ru-RU" sz="2400" dirty="0">
                <a:solidFill>
                  <a:srgbClr val="00B05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МБОУДО «</a:t>
            </a:r>
            <a:r>
              <a:rPr lang="ru-RU" sz="2400" dirty="0" err="1">
                <a:solidFill>
                  <a:srgbClr val="00B05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ЦДЮТиЭ</a:t>
            </a:r>
            <a:r>
              <a:rPr lang="ru-RU" sz="2400" dirty="0">
                <a:solidFill>
                  <a:srgbClr val="00B05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г. Микунь Феоктистова Оксана Владимировна</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 2"/>
          <p:cNvSpPr>
            <a:spLocks noGrp="1" noChangeArrowheads="1"/>
          </p:cNvSpPr>
          <p:nvPr>
            <p:ph type="title"/>
          </p:nvPr>
        </p:nvSpPr>
        <p:spPr>
          <a:xfrm>
            <a:off x="2987824" y="277814"/>
            <a:ext cx="3096344" cy="630906"/>
          </a:xfrm>
        </p:spPr>
        <p:txBody>
          <a:bodyPr>
            <a:normAutofit fontScale="90000"/>
          </a:bodyPr>
          <a:lstStyle/>
          <a:p>
            <a:pPr eaLnBrk="1" hangingPunct="1">
              <a:defRPr/>
            </a:pPr>
            <a:r>
              <a:rPr lang="ru-RU" sz="6600" b="1" dirty="0" err="1">
                <a:solidFill>
                  <a:schemeClr val="accent1">
                    <a:lumMod val="75000"/>
                  </a:schemeClr>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Нодья</a:t>
            </a:r>
            <a:r>
              <a:rPr lang="ru-RU" dirty="0"/>
              <a:t> </a:t>
            </a:r>
          </a:p>
        </p:txBody>
      </p:sp>
      <p:sp>
        <p:nvSpPr>
          <p:cNvPr id="10244" name="Прямоуг. 3"/>
          <p:cNvSpPr>
            <a:spLocks noGrp="1" noChangeArrowheads="1"/>
          </p:cNvSpPr>
          <p:nvPr>
            <p:ph type="body" sz="half" idx="1"/>
          </p:nvPr>
        </p:nvSpPr>
        <p:spPr>
          <a:xfrm>
            <a:off x="899592" y="1226561"/>
            <a:ext cx="3816424" cy="2778503"/>
          </a:xfrm>
        </p:spPr>
        <p:txBody>
          <a:bodyPr>
            <a:normAutofit fontScale="92500" lnSpcReduction="10000"/>
          </a:bodyPr>
          <a:lstStyle/>
          <a:p>
            <a:pPr eaLnBrk="1" hangingPunct="1">
              <a:buFont typeface="Wingdings" panose="05000000000000000000" pitchFamily="2" charset="2"/>
              <a:buChar char="Ø"/>
            </a:pPr>
            <a:r>
              <a:rPr lang="ru-RU" sz="1800" dirty="0">
                <a:latin typeface="Times New Roman" panose="02020603050405020304" pitchFamily="18" charset="0"/>
                <a:cs typeface="Times New Roman" panose="02020603050405020304" pitchFamily="18" charset="0"/>
              </a:rPr>
              <a:t>Подойдет для туристов в холодные дни. Он горит всю ночь, а для его поддержания не потребуется подкладывать дрова. Подготовьте три бревна длиной от 2 до 3 метров. Для розжига зачастую используются угли от простого костра. Одно полено зарывают немного в землю, а сверху укладывают опилки и мелкие сучки. Их используют для розжига.</a:t>
            </a:r>
          </a:p>
        </p:txBody>
      </p:sp>
      <p:pic>
        <p:nvPicPr>
          <p:cNvPr id="7" name="Объект 6">
            <a:extLst>
              <a:ext uri="{FF2B5EF4-FFF2-40B4-BE49-F238E27FC236}">
                <a16:creationId xmlns:a16="http://schemas.microsoft.com/office/drawing/2014/main" id="{8FC97EE2-176A-AC4C-2030-A279F4671F5A}"/>
              </a:ext>
            </a:extLst>
          </p:cNvPr>
          <p:cNvPicPr>
            <a:picLocks noGrp="1" noChangeAspect="1"/>
          </p:cNvPicPr>
          <p:nvPr>
            <p:ph sz="half" idx="2"/>
          </p:nvPr>
        </p:nvPicPr>
        <p:blipFill>
          <a:blip r:embed="rId2"/>
          <a:stretch>
            <a:fillRect/>
          </a:stretch>
        </p:blipFill>
        <p:spPr>
          <a:xfrm>
            <a:off x="4932040" y="1156611"/>
            <a:ext cx="3955728" cy="296679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TextBox 2">
            <a:extLst>
              <a:ext uri="{FF2B5EF4-FFF2-40B4-BE49-F238E27FC236}">
                <a16:creationId xmlns:a16="http://schemas.microsoft.com/office/drawing/2014/main" id="{419C1CE8-3A79-8D38-8A7E-074D896BAE55}"/>
              </a:ext>
            </a:extLst>
          </p:cNvPr>
          <p:cNvSpPr txBox="1"/>
          <p:nvPr/>
        </p:nvSpPr>
        <p:spPr>
          <a:xfrm>
            <a:off x="1907704" y="4153524"/>
            <a:ext cx="7128792" cy="2585323"/>
          </a:xfrm>
          <a:prstGeom prst="rect">
            <a:avLst/>
          </a:prstGeom>
          <a:noFill/>
        </p:spPr>
        <p:txBody>
          <a:bodyPr wrap="square" rtlCol="0">
            <a:spAutoFit/>
          </a:bodyPr>
          <a:lstStyle/>
          <a:p>
            <a:pPr marL="285750" indent="-285750">
              <a:buClr>
                <a:schemeClr val="accent1">
                  <a:lumMod val="75000"/>
                </a:schemeClr>
              </a:buClr>
              <a:buFont typeface="Wingdings" panose="05000000000000000000" pitchFamily="2" charset="2"/>
              <a:buChar char="Ø"/>
            </a:pPr>
            <a:r>
              <a:rPr lang="ru-RU" dirty="0">
                <a:latin typeface="Times New Roman" panose="02020603050405020304" pitchFamily="18" charset="0"/>
                <a:cs typeface="Times New Roman" panose="02020603050405020304" pitchFamily="18" charset="0"/>
              </a:rPr>
              <a:t>Когда огонь будет стабильным, то по обе стороны от первого бревна выкладываются еще два. Чтобы пламя скорее их захватило рекомендуется сделать насечки. Если вы подобрали бревна диаметром не менее 40 см, то </a:t>
            </a:r>
            <a:r>
              <a:rPr lang="ru-RU" dirty="0" err="1">
                <a:latin typeface="Times New Roman" panose="02020603050405020304" pitchFamily="18" charset="0"/>
                <a:cs typeface="Times New Roman" panose="02020603050405020304" pitchFamily="18" charset="0"/>
              </a:rPr>
              <a:t>нодья</a:t>
            </a:r>
            <a:r>
              <a:rPr lang="ru-RU" dirty="0">
                <a:latin typeface="Times New Roman" panose="02020603050405020304" pitchFamily="18" charset="0"/>
                <a:cs typeface="Times New Roman" panose="02020603050405020304" pitchFamily="18" charset="0"/>
              </a:rPr>
              <a:t> будет гореть всю ночь. Некоторые опытные туристы используют для построения лишь два больших бревна: первое укладывается на землю и фиксируется сбоку палками, а второе кладется наверх таким образом, чтобы между ними образовалась щель около 10 см. В это пространство укладывают материал для розжига.</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BA8A1FF-DF2C-4667-8813-FFD3A4DC1E52}"/>
              </a:ext>
            </a:extLst>
          </p:cNvPr>
          <p:cNvSpPr>
            <a:spLocks noGrp="1"/>
          </p:cNvSpPr>
          <p:nvPr>
            <p:ph type="title"/>
          </p:nvPr>
        </p:nvSpPr>
        <p:spPr>
          <a:xfrm>
            <a:off x="982133" y="457201"/>
            <a:ext cx="7704667" cy="1603647"/>
          </a:xfrm>
        </p:spPr>
        <p:txBody>
          <a:bodyPr>
            <a:normAutofit/>
          </a:bodyPr>
          <a:lstStyle/>
          <a:p>
            <a:r>
              <a:rPr lang="ru-RU" sz="2000" dirty="0">
                <a:solidFill>
                  <a:srgbClr val="FF0000"/>
                </a:solidFill>
                <a:latin typeface="Times New Roman" panose="02020603050405020304" pitchFamily="18" charset="0"/>
                <a:cs typeface="Times New Roman" panose="02020603050405020304" pitchFamily="18" charset="0"/>
              </a:rPr>
              <a:t>Специальные виды разведения костров</a:t>
            </a:r>
            <a:br>
              <a:rPr lang="ru-RU" sz="1800" dirty="0"/>
            </a:br>
            <a:r>
              <a:rPr lang="ru-RU" sz="1800" dirty="0">
                <a:latin typeface="Times New Roman" panose="02020603050405020304" pitchFamily="18" charset="0"/>
                <a:cs typeface="Times New Roman" panose="02020603050405020304" pitchFamily="18" charset="0"/>
              </a:rPr>
              <a:t>Специальными, называют костры, которые представляют собой лишь модификацию основных конструкций, либо является комбинированными.</a:t>
            </a:r>
            <a:br>
              <a:rPr lang="ru-RU" sz="1800" dirty="0">
                <a:latin typeface="Times New Roman" panose="02020603050405020304" pitchFamily="18" charset="0"/>
                <a:cs typeface="Times New Roman" panose="02020603050405020304" pitchFamily="18" charset="0"/>
              </a:rPr>
            </a:br>
            <a:br>
              <a:rPr lang="ru-RU" sz="1800" dirty="0"/>
            </a:br>
            <a:r>
              <a:rPr lang="ru-RU" sz="2400" b="1" dirty="0">
                <a:solidFill>
                  <a:schemeClr val="accent1">
                    <a:lumMod val="75000"/>
                  </a:schemeClr>
                </a:solidFill>
                <a:latin typeface="Times New Roman" panose="02020603050405020304" pitchFamily="18" charset="0"/>
                <a:cs typeface="Times New Roman" panose="02020603050405020304" pitchFamily="18" charset="0"/>
              </a:rPr>
              <a:t>«Финская свеча»</a:t>
            </a:r>
          </a:p>
        </p:txBody>
      </p:sp>
      <p:pic>
        <p:nvPicPr>
          <p:cNvPr id="2052" name="Picture 4">
            <a:extLst>
              <a:ext uri="{FF2B5EF4-FFF2-40B4-BE49-F238E27FC236}">
                <a16:creationId xmlns:a16="http://schemas.microsoft.com/office/drawing/2014/main" id="{F415F019-73D2-4BA6-A742-9EEE55C55206}"/>
              </a:ext>
            </a:extLst>
          </p:cNvPr>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228184" y="2438401"/>
            <a:ext cx="2716245" cy="364232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5" name="Прямоугольник 4">
            <a:extLst>
              <a:ext uri="{FF2B5EF4-FFF2-40B4-BE49-F238E27FC236}">
                <a16:creationId xmlns:a16="http://schemas.microsoft.com/office/drawing/2014/main" id="{7085F7F3-CAC2-424C-A8E1-7ADDBB31095F}"/>
              </a:ext>
            </a:extLst>
          </p:cNvPr>
          <p:cNvSpPr/>
          <p:nvPr/>
        </p:nvSpPr>
        <p:spPr>
          <a:xfrm>
            <a:off x="-4763" y="3456196"/>
            <a:ext cx="4572001" cy="461665"/>
          </a:xfrm>
          <a:prstGeom prst="rect">
            <a:avLst/>
          </a:prstGeom>
        </p:spPr>
        <p:txBody>
          <a:bodyPr wrap="square">
            <a:spAutoFit/>
          </a:bodyPr>
          <a:lstStyle/>
          <a:p>
            <a:endParaRPr lang="ru-RU" sz="2400" b="1" dirty="0"/>
          </a:p>
        </p:txBody>
      </p:sp>
      <p:sp>
        <p:nvSpPr>
          <p:cNvPr id="6" name="Прямоугольник 5">
            <a:extLst>
              <a:ext uri="{FF2B5EF4-FFF2-40B4-BE49-F238E27FC236}">
                <a16:creationId xmlns:a16="http://schemas.microsoft.com/office/drawing/2014/main" id="{B45EF6F2-5B41-4BD8-B6C2-DBF3F4EF0742}"/>
              </a:ext>
            </a:extLst>
          </p:cNvPr>
          <p:cNvSpPr/>
          <p:nvPr/>
        </p:nvSpPr>
        <p:spPr>
          <a:xfrm>
            <a:off x="982133" y="2435443"/>
            <a:ext cx="5040560" cy="3447098"/>
          </a:xfrm>
          <a:prstGeom prst="rect">
            <a:avLst/>
          </a:prstGeom>
        </p:spPr>
        <p:txBody>
          <a:bodyPr wrap="square">
            <a:spAutoFit/>
          </a:bodyPr>
          <a:lstStyle/>
          <a:p>
            <a:r>
              <a:rPr lang="ru-RU" dirty="0">
                <a:latin typeface="Times New Roman" panose="02020603050405020304" pitchFamily="18" charset="0"/>
                <a:cs typeface="Times New Roman" panose="02020603050405020304" pitchFamily="18" charset="0"/>
              </a:rPr>
              <a:t>Такой костер предполагает создание «камеры», где будет происходить процесс горения внутри самого бревна. Один из вариантов: полено раскалывают на несколько частей, сердцевину соскабливают и вырезают желоб небольшого размера внизу заготовки. </a:t>
            </a:r>
          </a:p>
          <a:p>
            <a:r>
              <a:rPr lang="ru-RU" dirty="0">
                <a:latin typeface="Times New Roman" panose="02020603050405020304" pitchFamily="18" charset="0"/>
                <a:cs typeface="Times New Roman" panose="02020603050405020304" pitchFamily="18" charset="0"/>
              </a:rPr>
              <a:t>Перед тем как разжечь внутри бревна огонь, конструкцию стягивают проволокой. </a:t>
            </a:r>
          </a:p>
          <a:p>
            <a:r>
              <a:rPr lang="ru-RU" dirty="0">
                <a:latin typeface="Times New Roman" panose="02020603050405020304" pitchFamily="18" charset="0"/>
                <a:cs typeface="Times New Roman" panose="02020603050405020304" pitchFamily="18" charset="0"/>
              </a:rPr>
              <a:t>Второй вариант – в заготовке проделывают крестовые пропилы, примерно на ¾ всей длины. Такой костер идеально подходит для приготовления пищи</a:t>
            </a:r>
            <a:r>
              <a:rPr lang="ru-RU" sz="20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738976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CFEB5053-CA9C-1359-B762-CAF8A8A5036F}"/>
              </a:ext>
            </a:extLst>
          </p:cNvPr>
          <p:cNvSpPr>
            <a:spLocks noGrp="1"/>
          </p:cNvSpPr>
          <p:nvPr>
            <p:ph idx="1"/>
          </p:nvPr>
        </p:nvSpPr>
        <p:spPr>
          <a:xfrm>
            <a:off x="1223628" y="4946007"/>
            <a:ext cx="6696744" cy="792088"/>
          </a:xfrm>
        </p:spPr>
        <p:txBody>
          <a:bodyPr>
            <a:normAutofit lnSpcReduction="10000"/>
          </a:bodyPr>
          <a:lstStyle/>
          <a:p>
            <a:pPr marL="0" indent="0">
              <a:buNone/>
            </a:pPr>
            <a:r>
              <a:rPr lang="ru-RU" u="sng" dirty="0">
                <a:latin typeface="Times New Roman" panose="02020603050405020304" pitchFamily="18" charset="0"/>
                <a:cs typeface="Times New Roman" panose="02020603050405020304" pitchFamily="18" charset="0"/>
              </a:rPr>
              <a:t>Теперь пришла пора проверить ваши знания и ответить на ряд вопросов!</a:t>
            </a:r>
          </a:p>
        </p:txBody>
      </p:sp>
      <p:sp>
        <p:nvSpPr>
          <p:cNvPr id="2" name="TextBox 1">
            <a:extLst>
              <a:ext uri="{FF2B5EF4-FFF2-40B4-BE49-F238E27FC236}">
                <a16:creationId xmlns:a16="http://schemas.microsoft.com/office/drawing/2014/main" id="{447A6AD8-F7F4-7B08-DE4E-464283BFF5A9}"/>
              </a:ext>
            </a:extLst>
          </p:cNvPr>
          <p:cNvSpPr txBox="1"/>
          <p:nvPr/>
        </p:nvSpPr>
        <p:spPr>
          <a:xfrm>
            <a:off x="1223628" y="1158133"/>
            <a:ext cx="7704667" cy="461665"/>
          </a:xfrm>
          <a:prstGeom prst="rect">
            <a:avLst/>
          </a:prstGeom>
          <a:noFill/>
        </p:spPr>
        <p:txBody>
          <a:bodyPr wrap="square" rtlCol="0">
            <a:spAutoFit/>
          </a:bodyPr>
          <a:lstStyle/>
          <a:p>
            <a:r>
              <a:rPr lang="ru-RU" sz="2400" dirty="0">
                <a:solidFill>
                  <a:schemeClr val="accent1">
                    <a:lumMod val="75000"/>
                  </a:schemeClr>
                </a:solidFill>
                <a:latin typeface="Times New Roman" panose="02020603050405020304" pitchFamily="18" charset="0"/>
                <a:cs typeface="Times New Roman" panose="02020603050405020304" pitchFamily="18" charset="0"/>
              </a:rPr>
              <a:t>Мы познакомились с вами с различным видами костров. </a:t>
            </a:r>
          </a:p>
        </p:txBody>
      </p:sp>
      <p:sp>
        <p:nvSpPr>
          <p:cNvPr id="4" name="TextBox 3">
            <a:extLst>
              <a:ext uri="{FF2B5EF4-FFF2-40B4-BE49-F238E27FC236}">
                <a16:creationId xmlns:a16="http://schemas.microsoft.com/office/drawing/2014/main" id="{C8F2B358-128E-43F9-F80A-3D68BDA089C0}"/>
              </a:ext>
            </a:extLst>
          </p:cNvPr>
          <p:cNvSpPr txBox="1"/>
          <p:nvPr/>
        </p:nvSpPr>
        <p:spPr>
          <a:xfrm>
            <a:off x="2561685" y="2836530"/>
            <a:ext cx="6552728" cy="707886"/>
          </a:xfrm>
          <a:prstGeom prst="rect">
            <a:avLst/>
          </a:prstGeom>
          <a:noFill/>
        </p:spPr>
        <p:txBody>
          <a:bodyPr wrap="square" rtlCol="0">
            <a:spAutoFit/>
          </a:bodyPr>
          <a:lstStyle/>
          <a:p>
            <a:r>
              <a:rPr lang="ru-RU" sz="2000" i="1" dirty="0">
                <a:latin typeface="Times New Roman" panose="02020603050405020304" pitchFamily="18" charset="0"/>
                <a:cs typeface="Times New Roman" panose="02020603050405020304" pitchFamily="18" charset="0"/>
              </a:rPr>
              <a:t>Узнали каково их назначение, каким образом укладывать дрова для каждого костра. </a:t>
            </a:r>
          </a:p>
        </p:txBody>
      </p:sp>
    </p:spTree>
    <p:extLst>
      <p:ext uri="{BB962C8B-B14F-4D97-AF65-F5344CB8AC3E}">
        <p14:creationId xmlns:p14="http://schemas.microsoft.com/office/powerpoint/2010/main" val="30373185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Прямоуг. 2"/>
          <p:cNvSpPr>
            <a:spLocks noGrp="1" noChangeArrowheads="1"/>
          </p:cNvSpPr>
          <p:nvPr>
            <p:ph type="title"/>
          </p:nvPr>
        </p:nvSpPr>
        <p:spPr>
          <a:xfrm>
            <a:off x="2627784" y="214908"/>
            <a:ext cx="4968552" cy="955575"/>
          </a:xfrm>
        </p:spPr>
        <p:txBody>
          <a:bodyPr>
            <a:normAutofit fontScale="90000"/>
          </a:bodyPr>
          <a:lstStyle/>
          <a:p>
            <a:pPr eaLnBrk="1" hangingPunct="1">
              <a:defRPr/>
            </a:pPr>
            <a:r>
              <a:rPr lang="ru-RU" sz="6000" b="1" dirty="0">
                <a:solidFill>
                  <a:schemeClr val="accent1">
                    <a:lumMod val="75000"/>
                  </a:schemeClr>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Вопросы</a:t>
            </a:r>
          </a:p>
        </p:txBody>
      </p:sp>
      <p:graphicFrame>
        <p:nvGraphicFramePr>
          <p:cNvPr id="2" name="Объект 1">
            <a:extLst>
              <a:ext uri="{FF2B5EF4-FFF2-40B4-BE49-F238E27FC236}">
                <a16:creationId xmlns:a16="http://schemas.microsoft.com/office/drawing/2014/main" id="{77FFFA86-02F0-7BBE-EEE1-558C06346B1E}"/>
              </a:ext>
            </a:extLst>
          </p:cNvPr>
          <p:cNvGraphicFramePr>
            <a:graphicFrameLocks noGrp="1"/>
          </p:cNvGraphicFramePr>
          <p:nvPr>
            <p:ph idx="1"/>
            <p:extLst>
              <p:ext uri="{D42A27DB-BD31-4B8C-83A1-F6EECF244321}">
                <p14:modId xmlns:p14="http://schemas.microsoft.com/office/powerpoint/2010/main" val="3007178050"/>
              </p:ext>
            </p:extLst>
          </p:nvPr>
        </p:nvGraphicFramePr>
        <p:xfrm>
          <a:off x="1475656" y="1484784"/>
          <a:ext cx="7416824" cy="46805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Прямоуг. 3"/>
          <p:cNvSpPr>
            <a:spLocks noGrp="1" noChangeArrowheads="1"/>
          </p:cNvSpPr>
          <p:nvPr>
            <p:ph type="body" sz="half" idx="1"/>
          </p:nvPr>
        </p:nvSpPr>
        <p:spPr>
          <a:xfrm>
            <a:off x="965446" y="3284984"/>
            <a:ext cx="3726566" cy="1268109"/>
          </a:xfrm>
        </p:spPr>
        <p:txBody>
          <a:bodyPr>
            <a:normAutofit/>
          </a:bodyPr>
          <a:lstStyle/>
          <a:p>
            <a:pPr eaLnBrk="1" hangingPunct="1">
              <a:buFont typeface="Wingdings" panose="05000000000000000000" pitchFamily="2" charset="2"/>
              <a:buChar char="Ø"/>
            </a:pPr>
            <a:r>
              <a:rPr lang="ru-RU" dirty="0">
                <a:latin typeface="Times New Roman" panose="02020603050405020304" pitchFamily="18" charset="0"/>
                <a:cs typeface="Times New Roman" panose="02020603050405020304" pitchFamily="18" charset="0"/>
              </a:rPr>
              <a:t>Какой тип костра изображен на рисунке:</a:t>
            </a:r>
          </a:p>
        </p:txBody>
      </p:sp>
      <p:pic>
        <p:nvPicPr>
          <p:cNvPr id="1026" name="Picture 2">
            <a:extLst>
              <a:ext uri="{FF2B5EF4-FFF2-40B4-BE49-F238E27FC236}">
                <a16:creationId xmlns:a16="http://schemas.microsoft.com/office/drawing/2014/main" id="{CB6E0DB1-8C90-E6CC-9238-5C4F191EAED8}"/>
              </a:ext>
            </a:extLst>
          </p:cNvPr>
          <p:cNvPicPr>
            <a:picLocks noGrp="1" noChangeAspect="1" noChangeArrowheads="1"/>
          </p:cNvPicPr>
          <p:nvPr>
            <p:ph sz="quarter" idx="3"/>
          </p:nvPr>
        </p:nvPicPr>
        <p:blipFill>
          <a:blip r:embed="rId2">
            <a:extLst>
              <a:ext uri="{28A0092B-C50C-407E-A947-70E740481C1C}">
                <a14:useLocalDpi xmlns:a14="http://schemas.microsoft.com/office/drawing/2010/main" val="0"/>
              </a:ext>
            </a:extLst>
          </a:blip>
          <a:srcRect/>
          <a:stretch>
            <a:fillRect/>
          </a:stretch>
        </p:blipFill>
        <p:spPr bwMode="auto">
          <a:xfrm>
            <a:off x="4932040" y="3640129"/>
            <a:ext cx="4038600" cy="165823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85566F10-979A-B4B8-AB28-B776FD1C182B}"/>
              </a:ext>
            </a:extLst>
          </p:cNvPr>
          <p:cNvSpPr txBox="1"/>
          <p:nvPr/>
        </p:nvSpPr>
        <p:spPr>
          <a:xfrm>
            <a:off x="2267745" y="4697109"/>
            <a:ext cx="2376264" cy="1569660"/>
          </a:xfrm>
          <a:prstGeom prst="rect">
            <a:avLst/>
          </a:prstGeom>
          <a:noFill/>
        </p:spPr>
        <p:txBody>
          <a:bodyPr wrap="square" rtlCol="0">
            <a:spAutoFit/>
          </a:bodyPr>
          <a:lstStyle/>
          <a:p>
            <a:r>
              <a:rPr lang="ru-RU" sz="2400" dirty="0">
                <a:solidFill>
                  <a:schemeClr val="accent1">
                    <a:lumMod val="75000"/>
                  </a:schemeClr>
                </a:solidFill>
                <a:latin typeface="Times New Roman" panose="02020603050405020304" pitchFamily="18" charset="0"/>
                <a:cs typeface="Times New Roman" panose="02020603050405020304" pitchFamily="18" charset="0"/>
              </a:rPr>
              <a:t>а) </a:t>
            </a:r>
            <a:r>
              <a:rPr lang="ru-RU" sz="2400" dirty="0">
                <a:latin typeface="Times New Roman" panose="02020603050405020304" pitchFamily="18" charset="0"/>
                <a:cs typeface="Times New Roman" panose="02020603050405020304" pitchFamily="18" charset="0"/>
              </a:rPr>
              <a:t>«Шалаш»</a:t>
            </a:r>
          </a:p>
          <a:p>
            <a:r>
              <a:rPr lang="ru-RU" sz="2400" dirty="0">
                <a:solidFill>
                  <a:schemeClr val="accent1">
                    <a:lumMod val="75000"/>
                  </a:schemeClr>
                </a:solidFill>
                <a:latin typeface="Times New Roman" panose="02020603050405020304" pitchFamily="18" charset="0"/>
                <a:cs typeface="Times New Roman" panose="02020603050405020304" pitchFamily="18" charset="0"/>
              </a:rPr>
              <a:t>б) </a:t>
            </a:r>
            <a:r>
              <a:rPr lang="ru-RU" sz="2400" dirty="0">
                <a:latin typeface="Times New Roman" panose="02020603050405020304" pitchFamily="18" charset="0"/>
                <a:cs typeface="Times New Roman" panose="02020603050405020304" pitchFamily="18" charset="0"/>
              </a:rPr>
              <a:t>«Колодец»</a:t>
            </a:r>
          </a:p>
          <a:p>
            <a:r>
              <a:rPr lang="ru-RU" sz="2400" dirty="0">
                <a:solidFill>
                  <a:schemeClr val="accent1">
                    <a:lumMod val="75000"/>
                  </a:schemeClr>
                </a:solidFill>
                <a:latin typeface="Times New Roman" panose="02020603050405020304" pitchFamily="18" charset="0"/>
                <a:cs typeface="Times New Roman" panose="02020603050405020304" pitchFamily="18" charset="0"/>
              </a:rPr>
              <a:t>в) </a:t>
            </a:r>
            <a:r>
              <a:rPr lang="ru-RU" sz="2400" dirty="0">
                <a:latin typeface="Times New Roman" panose="02020603050405020304" pitchFamily="18" charset="0"/>
                <a:cs typeface="Times New Roman" panose="02020603050405020304" pitchFamily="18" charset="0"/>
              </a:rPr>
              <a:t>«Таежный»</a:t>
            </a:r>
          </a:p>
          <a:p>
            <a:r>
              <a:rPr lang="ru-RU" sz="2400" dirty="0">
                <a:solidFill>
                  <a:schemeClr val="accent1">
                    <a:lumMod val="75000"/>
                  </a:schemeClr>
                </a:solidFill>
                <a:latin typeface="Times New Roman" panose="02020603050405020304" pitchFamily="18" charset="0"/>
                <a:cs typeface="Times New Roman" panose="02020603050405020304" pitchFamily="18" charset="0"/>
              </a:rPr>
              <a:t>г) </a:t>
            </a:r>
            <a:r>
              <a:rPr lang="ru-RU" sz="2400" dirty="0">
                <a:latin typeface="Times New Roman" panose="02020603050405020304" pitchFamily="18" charset="0"/>
                <a:cs typeface="Times New Roman" panose="02020603050405020304" pitchFamily="18" charset="0"/>
              </a:rPr>
              <a:t>«</a:t>
            </a:r>
            <a:r>
              <a:rPr lang="ru-RU" sz="2400" dirty="0" err="1">
                <a:latin typeface="Times New Roman" panose="02020603050405020304" pitchFamily="18" charset="0"/>
                <a:cs typeface="Times New Roman" panose="02020603050405020304" pitchFamily="18" charset="0"/>
              </a:rPr>
              <a:t>Нодья</a:t>
            </a:r>
            <a:r>
              <a:rPr lang="ru-RU" sz="2400" dirty="0">
                <a:latin typeface="Times New Roman" panose="02020603050405020304" pitchFamily="18" charset="0"/>
                <a:cs typeface="Times New Roman" panose="02020603050405020304" pitchFamily="18" charset="0"/>
              </a:rPr>
              <a:t>»</a:t>
            </a:r>
          </a:p>
        </p:txBody>
      </p:sp>
      <p:sp>
        <p:nvSpPr>
          <p:cNvPr id="3" name="TextBox 2">
            <a:extLst>
              <a:ext uri="{FF2B5EF4-FFF2-40B4-BE49-F238E27FC236}">
                <a16:creationId xmlns:a16="http://schemas.microsoft.com/office/drawing/2014/main" id="{932A1C1B-6A67-CEDC-AAE4-3EA75C413AB8}"/>
              </a:ext>
            </a:extLst>
          </p:cNvPr>
          <p:cNvSpPr txBox="1"/>
          <p:nvPr/>
        </p:nvSpPr>
        <p:spPr>
          <a:xfrm>
            <a:off x="965446" y="535077"/>
            <a:ext cx="3966594" cy="830997"/>
          </a:xfrm>
          <a:prstGeom prst="rect">
            <a:avLst/>
          </a:prstGeom>
          <a:noFill/>
        </p:spPr>
        <p:txBody>
          <a:bodyPr wrap="square" rtlCol="0">
            <a:spAutoFit/>
          </a:bodyPr>
          <a:lstStyle/>
          <a:p>
            <a:pPr marL="342900" indent="-342900">
              <a:buClr>
                <a:schemeClr val="accent1">
                  <a:lumMod val="75000"/>
                </a:schemeClr>
              </a:buClr>
              <a:buFont typeface="Wingdings" panose="05000000000000000000" pitchFamily="2" charset="2"/>
              <a:buChar char="Ø"/>
            </a:pPr>
            <a:r>
              <a:rPr lang="ru-RU" sz="2400" dirty="0">
                <a:latin typeface="Times New Roman" panose="02020603050405020304" pitchFamily="18" charset="0"/>
                <a:cs typeface="Times New Roman" panose="02020603050405020304" pitchFamily="18" charset="0"/>
              </a:rPr>
              <a:t>Назови виды костров, которые ты знаешь?</a:t>
            </a:r>
          </a:p>
        </p:txBody>
      </p:sp>
      <p:sp>
        <p:nvSpPr>
          <p:cNvPr id="4" name="TextBox 3">
            <a:extLst>
              <a:ext uri="{FF2B5EF4-FFF2-40B4-BE49-F238E27FC236}">
                <a16:creationId xmlns:a16="http://schemas.microsoft.com/office/drawing/2014/main" id="{32D13165-C26A-6554-B256-20D7894892AA}"/>
              </a:ext>
            </a:extLst>
          </p:cNvPr>
          <p:cNvSpPr txBox="1"/>
          <p:nvPr/>
        </p:nvSpPr>
        <p:spPr>
          <a:xfrm>
            <a:off x="4932040" y="1916832"/>
            <a:ext cx="3966594" cy="1200329"/>
          </a:xfrm>
          <a:prstGeom prst="rect">
            <a:avLst/>
          </a:prstGeom>
          <a:noFill/>
        </p:spPr>
        <p:txBody>
          <a:bodyPr wrap="square" rtlCol="0">
            <a:spAutoFit/>
          </a:bodyPr>
          <a:lstStyle/>
          <a:p>
            <a:pPr marL="285750" indent="-285750">
              <a:buClr>
                <a:schemeClr val="accent1">
                  <a:lumMod val="75000"/>
                </a:schemeClr>
              </a:buClr>
              <a:buFont typeface="Wingdings" panose="05000000000000000000" pitchFamily="2" charset="2"/>
              <a:buChar char="Ø"/>
            </a:pPr>
            <a:r>
              <a:rPr lang="ru-RU" sz="2400" dirty="0">
                <a:latin typeface="Times New Roman" panose="02020603050405020304" pitchFamily="18" charset="0"/>
                <a:cs typeface="Times New Roman" panose="02020603050405020304" pitchFamily="18" charset="0"/>
              </a:rPr>
              <a:t>Какой вид костра предназначен   для подачи сигнала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46DBE05-FCE7-E7A1-7638-D905DB3A154E}"/>
              </a:ext>
            </a:extLst>
          </p:cNvPr>
          <p:cNvSpPr>
            <a:spLocks noGrp="1"/>
          </p:cNvSpPr>
          <p:nvPr>
            <p:ph type="title"/>
          </p:nvPr>
        </p:nvSpPr>
        <p:spPr>
          <a:xfrm>
            <a:off x="1043608" y="876300"/>
            <a:ext cx="3386469" cy="576064"/>
          </a:xfrm>
        </p:spPr>
        <p:txBody>
          <a:bodyPr>
            <a:normAutofit fontScale="90000"/>
          </a:bodyPr>
          <a:lstStyle/>
          <a:p>
            <a:r>
              <a:rPr lang="ru-RU" sz="2800" dirty="0">
                <a:solidFill>
                  <a:srgbClr val="FF0000"/>
                </a:solidFill>
                <a:latin typeface="Times New Roman" panose="02020603050405020304" pitchFamily="18" charset="0"/>
                <a:cs typeface="Times New Roman" panose="02020603050405020304" pitchFamily="18" charset="0"/>
              </a:rPr>
              <a:t>Спасибо за внимание!</a:t>
            </a:r>
          </a:p>
        </p:txBody>
      </p:sp>
      <p:sp>
        <p:nvSpPr>
          <p:cNvPr id="4" name="Текст 3">
            <a:extLst>
              <a:ext uri="{FF2B5EF4-FFF2-40B4-BE49-F238E27FC236}">
                <a16:creationId xmlns:a16="http://schemas.microsoft.com/office/drawing/2014/main" id="{15CA9AFE-F212-ED14-9126-1F8480879055}"/>
              </a:ext>
            </a:extLst>
          </p:cNvPr>
          <p:cNvSpPr>
            <a:spLocks noGrp="1"/>
          </p:cNvSpPr>
          <p:nvPr>
            <p:ph type="body" sz="half" idx="2"/>
          </p:nvPr>
        </p:nvSpPr>
        <p:spPr>
          <a:xfrm>
            <a:off x="971600" y="2671192"/>
            <a:ext cx="3458477" cy="1515616"/>
          </a:xfrm>
        </p:spPr>
        <p:txBody>
          <a:bodyPr>
            <a:normAutofit/>
          </a:bodyPr>
          <a:lstStyle/>
          <a:p>
            <a:r>
              <a:rPr lang="ru-RU" sz="2000" dirty="0">
                <a:latin typeface="Times New Roman" panose="02020603050405020304" pitchFamily="18" charset="0"/>
                <a:cs typeface="Times New Roman" panose="02020603050405020304" pitchFamily="18" charset="0"/>
              </a:rPr>
              <a:t>Надеюсь полученные знания вам пригодятся в будущем</a:t>
            </a:r>
          </a:p>
        </p:txBody>
      </p:sp>
      <p:pic>
        <p:nvPicPr>
          <p:cNvPr id="1028" name="Picture 4">
            <a:extLst>
              <a:ext uri="{FF2B5EF4-FFF2-40B4-BE49-F238E27FC236}">
                <a16:creationId xmlns:a16="http://schemas.microsoft.com/office/drawing/2014/main" id="{66980FD1-C6B7-3A9D-3E96-9A9A55D8D8E1}"/>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44008" y="876300"/>
            <a:ext cx="3829050" cy="51054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Улыбающееся лицо 2">
            <a:extLst>
              <a:ext uri="{FF2B5EF4-FFF2-40B4-BE49-F238E27FC236}">
                <a16:creationId xmlns:a16="http://schemas.microsoft.com/office/drawing/2014/main" id="{353F0231-8D5A-C568-9C04-65708F675312}"/>
              </a:ext>
            </a:extLst>
          </p:cNvPr>
          <p:cNvSpPr/>
          <p:nvPr/>
        </p:nvSpPr>
        <p:spPr>
          <a:xfrm>
            <a:off x="2483768" y="3933056"/>
            <a:ext cx="431003" cy="387409"/>
          </a:xfrm>
          <a:prstGeom prst="smileyFace">
            <a:avLst>
              <a:gd name="adj" fmla="val 4513"/>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val="6333540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a:extLst>
              <a:ext uri="{FF2B5EF4-FFF2-40B4-BE49-F238E27FC236}">
                <a16:creationId xmlns:a16="http://schemas.microsoft.com/office/drawing/2014/main" id="{FDB76FCC-8426-9139-328F-C1E4CE6078F2}"/>
              </a:ext>
            </a:extLst>
          </p:cNvPr>
          <p:cNvGraphicFramePr/>
          <p:nvPr>
            <p:extLst>
              <p:ext uri="{D42A27DB-BD31-4B8C-83A1-F6EECF244321}">
                <p14:modId xmlns:p14="http://schemas.microsoft.com/office/powerpoint/2010/main" val="1562132822"/>
              </p:ext>
            </p:extLst>
          </p:nvPr>
        </p:nvGraphicFramePr>
        <p:xfrm>
          <a:off x="827584" y="318120"/>
          <a:ext cx="7690656" cy="32548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Рисунок 3">
            <a:extLst>
              <a:ext uri="{FF2B5EF4-FFF2-40B4-BE49-F238E27FC236}">
                <a16:creationId xmlns:a16="http://schemas.microsoft.com/office/drawing/2014/main" id="{3A76C258-83D5-1809-5A44-DE5102B04E2C}"/>
              </a:ext>
            </a:extLst>
          </p:cNvPr>
          <p:cNvPicPr>
            <a:picLocks noChangeAspect="1"/>
          </p:cNvPicPr>
          <p:nvPr/>
        </p:nvPicPr>
        <p:blipFill>
          <a:blip r:embed="rId7"/>
          <a:stretch>
            <a:fillRect/>
          </a:stretch>
        </p:blipFill>
        <p:spPr>
          <a:xfrm>
            <a:off x="3923928" y="3284984"/>
            <a:ext cx="4882344" cy="325489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BA12C2F-63EF-53C5-00C4-1D05C72CCEB2}"/>
              </a:ext>
            </a:extLst>
          </p:cNvPr>
          <p:cNvSpPr>
            <a:spLocks noGrp="1"/>
          </p:cNvSpPr>
          <p:nvPr>
            <p:ph type="title"/>
          </p:nvPr>
        </p:nvSpPr>
        <p:spPr>
          <a:xfrm>
            <a:off x="2267744" y="404664"/>
            <a:ext cx="5760640" cy="720080"/>
          </a:xfrm>
          <a:ln>
            <a:noFill/>
          </a:ln>
        </p:spPr>
        <p:txBody>
          <a:bodyPr>
            <a:normAutofit fontScale="90000"/>
          </a:bodyPr>
          <a:lstStyle/>
          <a:p>
            <a:r>
              <a:rPr lang="ru-RU" sz="3600" b="1" dirty="0">
                <a:solidFill>
                  <a:schemeClr val="accent1">
                    <a:lumMod val="75000"/>
                  </a:schemeClr>
                </a:solidFill>
                <a:latin typeface="Times New Roman" panose="02020603050405020304" pitchFamily="18" charset="0"/>
                <a:cs typeface="Times New Roman" panose="02020603050405020304" pitchFamily="18" charset="0"/>
              </a:rPr>
              <a:t>Классификация костров</a:t>
            </a:r>
            <a:br>
              <a:rPr lang="ru-RU" b="1" dirty="0"/>
            </a:br>
            <a:endParaRPr lang="ru-RU" b="1" dirty="0"/>
          </a:p>
        </p:txBody>
      </p:sp>
      <p:sp>
        <p:nvSpPr>
          <p:cNvPr id="3" name="Текст 2">
            <a:extLst>
              <a:ext uri="{FF2B5EF4-FFF2-40B4-BE49-F238E27FC236}">
                <a16:creationId xmlns:a16="http://schemas.microsoft.com/office/drawing/2014/main" id="{B87AD154-4053-36F8-95DD-C0BC526A3A12}"/>
              </a:ext>
            </a:extLst>
          </p:cNvPr>
          <p:cNvSpPr>
            <a:spLocks noGrp="1"/>
          </p:cNvSpPr>
          <p:nvPr>
            <p:ph type="body" sz="half" idx="1"/>
          </p:nvPr>
        </p:nvSpPr>
        <p:spPr>
          <a:xfrm>
            <a:off x="903530" y="1016732"/>
            <a:ext cx="3956502" cy="4644516"/>
          </a:xfrm>
        </p:spPr>
        <p:txBody>
          <a:bodyPr>
            <a:normAutofit/>
          </a:bodyPr>
          <a:lstStyle/>
          <a:p>
            <a:pPr marL="0" indent="0" algn="just">
              <a:buNone/>
            </a:pPr>
            <a:r>
              <a:rPr lang="ru-RU" sz="2000" dirty="0">
                <a:latin typeface="Times New Roman" panose="02020603050405020304" pitchFamily="18" charset="0"/>
                <a:cs typeface="Times New Roman" panose="02020603050405020304" pitchFamily="18" charset="0"/>
              </a:rPr>
              <a:t>Но прежде чем мы перейдём собственно к перечислению и описанию разных видов костров, нелишним будет упомянуть о том, откуда вообще их столько взялось.</a:t>
            </a:r>
          </a:p>
          <a:p>
            <a:pPr marL="0" indent="0" algn="just">
              <a:buNone/>
            </a:pPr>
            <a:r>
              <a:rPr lang="ru-RU" sz="2000" dirty="0">
                <a:latin typeface="Times New Roman" panose="02020603050405020304" pitchFamily="18" charset="0"/>
                <a:cs typeface="Times New Roman" panose="02020603050405020304" pitchFamily="18" charset="0"/>
              </a:rPr>
              <a:t> Как оказалось — многообразие это неспроста, и объясняется тем, что человек конкретно хочет от огня получить в конкретных условиях.</a:t>
            </a:r>
          </a:p>
          <a:p>
            <a:pPr marL="0" indent="0" algn="just">
              <a:buNone/>
            </a:pPr>
            <a:r>
              <a:rPr lang="ru-RU" sz="2000" dirty="0">
                <a:latin typeface="Times New Roman" panose="02020603050405020304" pitchFamily="18" charset="0"/>
                <a:cs typeface="Times New Roman" panose="02020603050405020304" pitchFamily="18" charset="0"/>
              </a:rPr>
              <a:t> Если всё упростить, то выйдет, что костров всего три типа:</a:t>
            </a:r>
          </a:p>
        </p:txBody>
      </p:sp>
      <p:graphicFrame>
        <p:nvGraphicFramePr>
          <p:cNvPr id="6" name="Схема 5">
            <a:extLst>
              <a:ext uri="{FF2B5EF4-FFF2-40B4-BE49-F238E27FC236}">
                <a16:creationId xmlns:a16="http://schemas.microsoft.com/office/drawing/2014/main" id="{888F2DC5-1FAF-0F9D-5D24-7D657DD87100}"/>
              </a:ext>
            </a:extLst>
          </p:cNvPr>
          <p:cNvGraphicFramePr/>
          <p:nvPr>
            <p:extLst>
              <p:ext uri="{D42A27DB-BD31-4B8C-83A1-F6EECF244321}">
                <p14:modId xmlns:p14="http://schemas.microsoft.com/office/powerpoint/2010/main" val="1987057140"/>
              </p:ext>
            </p:extLst>
          </p:nvPr>
        </p:nvGraphicFramePr>
        <p:xfrm>
          <a:off x="4572000" y="2780928"/>
          <a:ext cx="4572000" cy="33843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52255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A5F1BC0-B873-99CB-AC98-7606C29C6D69}"/>
              </a:ext>
            </a:extLst>
          </p:cNvPr>
          <p:cNvSpPr txBox="1"/>
          <p:nvPr/>
        </p:nvSpPr>
        <p:spPr>
          <a:xfrm>
            <a:off x="1115616" y="404664"/>
            <a:ext cx="7764044" cy="2523768"/>
          </a:xfrm>
          <a:prstGeom prst="rect">
            <a:avLst/>
          </a:prstGeom>
          <a:noFill/>
          <a:ln w="57150">
            <a:solidFill>
              <a:schemeClr val="accent1">
                <a:lumMod val="60000"/>
                <a:lumOff val="40000"/>
              </a:schemeClr>
            </a:solidFill>
          </a:ln>
        </p:spPr>
        <p:txBody>
          <a:bodyPr wrap="square">
            <a:spAutoFit/>
          </a:bodyPr>
          <a:lstStyle/>
          <a:p>
            <a:pPr algn="just"/>
            <a:r>
              <a:rPr lang="ru-RU" b="1" dirty="0">
                <a:latin typeface="Times New Roman" panose="02020603050405020304" pitchFamily="18" charset="0"/>
                <a:cs typeface="Times New Roman" panose="02020603050405020304" pitchFamily="18" charset="0"/>
              </a:rPr>
              <a:t>Пламенные костры </a:t>
            </a:r>
            <a:r>
              <a:rPr lang="ru-RU" dirty="0">
                <a:latin typeface="Times New Roman" panose="02020603050405020304" pitchFamily="18" charset="0"/>
                <a:cs typeface="Times New Roman" panose="02020603050405020304" pitchFamily="18" charset="0"/>
              </a:rPr>
              <a:t>— те, у которых процесс горения идёт максимально быстро,</a:t>
            </a:r>
            <a:r>
              <a:rPr lang="en-US"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что даёт хорошее, яркое пламя. Обеспечивается это абсолютно сухими дровами и особой укладкой дров, благодаря</a:t>
            </a:r>
            <a:r>
              <a:rPr lang="en-US"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которой имеет место интенсивная подача воздуха (в основном за счёт естественной</a:t>
            </a:r>
            <a:r>
              <a:rPr lang="en-US"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тяги). Назначение данного типа костров — освещение бивуака и готовка пищи. В</a:t>
            </a:r>
            <a:r>
              <a:rPr lang="en-US"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особых случаях пламенный костёр может использоваться как сигнальный. Для</a:t>
            </a:r>
            <a:r>
              <a:rPr lang="en-US"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длительного обогрева (например — во время ночёвки) они не подходят, ибо быстро</a:t>
            </a:r>
            <a:r>
              <a:rPr lang="en-US"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прогорают.</a:t>
            </a:r>
          </a:p>
          <a:p>
            <a:endParaRPr lang="ru-RU" sz="1400" b="1"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C631C8B1-DF0A-83C2-FFCA-53B0555A7751}"/>
              </a:ext>
            </a:extLst>
          </p:cNvPr>
          <p:cNvSpPr txBox="1"/>
          <p:nvPr/>
        </p:nvSpPr>
        <p:spPr>
          <a:xfrm>
            <a:off x="539552" y="3356992"/>
            <a:ext cx="7128792" cy="2031325"/>
          </a:xfrm>
          <a:prstGeom prst="rect">
            <a:avLst/>
          </a:prstGeom>
          <a:solidFill>
            <a:schemeClr val="accent1">
              <a:lumMod val="60000"/>
              <a:lumOff val="40000"/>
            </a:schemeClr>
          </a:solidFill>
          <a:effectLst>
            <a:softEdge rad="127000"/>
          </a:effectLst>
        </p:spPr>
        <p:txBody>
          <a:bodyPr wrap="square" rtlCol="0">
            <a:spAutoFit/>
          </a:bodyPr>
          <a:lstStyle/>
          <a:p>
            <a:pPr algn="just"/>
            <a:r>
              <a:rPr lang="ru-RU" b="1" dirty="0">
                <a:latin typeface="Times New Roman" panose="02020603050405020304" pitchFamily="18" charset="0"/>
                <a:cs typeface="Times New Roman" panose="02020603050405020304" pitchFamily="18" charset="0"/>
              </a:rPr>
              <a:t>Жаровые костры </a:t>
            </a:r>
            <a:r>
              <a:rPr lang="ru-RU" dirty="0">
                <a:latin typeface="Times New Roman" panose="02020603050405020304" pitchFamily="18" charset="0"/>
                <a:cs typeface="Times New Roman" panose="02020603050405020304" pitchFamily="18" charset="0"/>
              </a:rPr>
              <a:t>— те, у которых наоборот — процесс горения замедлен или</a:t>
            </a:r>
            <a:r>
              <a:rPr lang="en-US"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вовсе представляет собой тление. Для этого подача воздуха ограничена — опять же</a:t>
            </a:r>
            <a:r>
              <a:rPr lang="en-US"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при помощи особой конструкции, также с сей целью применяются дровишки из тех</a:t>
            </a:r>
            <a:r>
              <a:rPr lang="en-US"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сортов древесины, что дают жаркие, «долгоиграющие» угли. Подобные костры мало светят, но тепла выделяют порядком. На них сушат одежду, готовят еду и используют для длительного обогрева.</a:t>
            </a:r>
          </a:p>
        </p:txBody>
      </p:sp>
      <p:sp>
        <p:nvSpPr>
          <p:cNvPr id="8" name="TextBox 7">
            <a:extLst>
              <a:ext uri="{FF2B5EF4-FFF2-40B4-BE49-F238E27FC236}">
                <a16:creationId xmlns:a16="http://schemas.microsoft.com/office/drawing/2014/main" id="{19040B83-F192-1288-1DE6-460195A9CD02}"/>
              </a:ext>
            </a:extLst>
          </p:cNvPr>
          <p:cNvSpPr txBox="1"/>
          <p:nvPr/>
        </p:nvSpPr>
        <p:spPr>
          <a:xfrm>
            <a:off x="2398940" y="5733256"/>
            <a:ext cx="6480720" cy="646331"/>
          </a:xfrm>
          <a:prstGeom prst="rect">
            <a:avLst/>
          </a:prstGeom>
          <a:noFill/>
          <a:ln w="38100" cmpd="thickThin">
            <a:solidFill>
              <a:schemeClr val="accent1">
                <a:lumMod val="75000"/>
              </a:schemeClr>
            </a:solidFill>
            <a:prstDash val="lgDashDotDot"/>
          </a:ln>
          <a:effectLst>
            <a:glow rad="63500">
              <a:schemeClr val="accent2">
                <a:satMod val="175000"/>
                <a:alpha val="40000"/>
              </a:schemeClr>
            </a:glow>
          </a:effectLst>
        </p:spPr>
        <p:txBody>
          <a:bodyPr wrap="square" rtlCol="0">
            <a:spAutoFit/>
          </a:bodyPr>
          <a:lstStyle/>
          <a:p>
            <a:r>
              <a:rPr lang="ru-RU" b="1" dirty="0">
                <a:latin typeface="Times New Roman" panose="02020603050405020304" pitchFamily="18" charset="0"/>
                <a:cs typeface="Times New Roman" panose="02020603050405020304" pitchFamily="18" charset="0"/>
              </a:rPr>
              <a:t>Дымовые костры </a:t>
            </a:r>
            <a:r>
              <a:rPr lang="ru-RU" dirty="0">
                <a:latin typeface="Times New Roman" panose="02020603050405020304" pitchFamily="18" charset="0"/>
                <a:cs typeface="Times New Roman" panose="02020603050405020304" pitchFamily="18" charset="0"/>
              </a:rPr>
              <a:t>— как следует из названия, предназначены для получения</a:t>
            </a:r>
            <a:r>
              <a:rPr lang="en-US"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больших объёмов дыма.</a:t>
            </a:r>
          </a:p>
        </p:txBody>
      </p:sp>
    </p:spTree>
    <p:extLst>
      <p:ext uri="{BB962C8B-B14F-4D97-AF65-F5344CB8AC3E}">
        <p14:creationId xmlns:p14="http://schemas.microsoft.com/office/powerpoint/2010/main" val="23987732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Прямоуг. 3"/>
          <p:cNvSpPr>
            <a:spLocks noGrp="1" noChangeArrowheads="1"/>
          </p:cNvSpPr>
          <p:nvPr>
            <p:ph idx="4294967295"/>
          </p:nvPr>
        </p:nvSpPr>
        <p:spPr>
          <a:xfrm>
            <a:off x="971600" y="908720"/>
            <a:ext cx="7776864" cy="5256584"/>
          </a:xfrm>
        </p:spPr>
        <p:txBody>
          <a:bodyPr>
            <a:normAutofit/>
          </a:bodyPr>
          <a:lstStyle/>
          <a:p>
            <a:pPr marL="0" indent="0" eaLnBrk="1" hangingPunct="1">
              <a:lnSpc>
                <a:spcPct val="80000"/>
              </a:lnSpc>
              <a:buNone/>
              <a:defRPr/>
            </a:pPr>
            <a:r>
              <a:rPr lang="ru-RU" sz="2000" dirty="0">
                <a:latin typeface="Times New Roman" panose="02020603050405020304" pitchFamily="18" charset="0"/>
                <a:cs typeface="Times New Roman" panose="02020603050405020304" pitchFamily="18" charset="0"/>
              </a:rPr>
              <a:t>Начинающие туристы редко думают о том, какой костёр лучше развести в той или иной ситуации! </a:t>
            </a:r>
          </a:p>
          <a:p>
            <a:pPr marL="0" indent="0" eaLnBrk="1" hangingPunct="1">
              <a:lnSpc>
                <a:spcPct val="80000"/>
              </a:lnSpc>
              <a:buNone/>
              <a:defRPr/>
            </a:pPr>
            <a:r>
              <a:rPr lang="ru-RU" sz="2000" dirty="0">
                <a:latin typeface="Times New Roman" panose="02020603050405020304" pitchFamily="18" charset="0"/>
                <a:cs typeface="Times New Roman" panose="02020603050405020304" pitchFamily="18" charset="0"/>
              </a:rPr>
              <a:t>Они просто выстраивают самую простую конструкцию и поджигают ее. </a:t>
            </a:r>
          </a:p>
          <a:p>
            <a:pPr marL="0" indent="0" eaLnBrk="1" hangingPunct="1">
              <a:lnSpc>
                <a:spcPct val="80000"/>
              </a:lnSpc>
              <a:buNone/>
              <a:defRPr/>
            </a:pPr>
            <a:r>
              <a:rPr lang="ru-RU" sz="2000" dirty="0">
                <a:latin typeface="Times New Roman" panose="02020603050405020304" pitchFamily="18" charset="0"/>
                <a:cs typeface="Times New Roman" panose="02020603050405020304" pitchFamily="18" charset="0"/>
              </a:rPr>
              <a:t>Опытные путешественники знакомятся с разновидностями и назначениями костров. </a:t>
            </a:r>
          </a:p>
          <a:p>
            <a:pPr marL="0" indent="0" eaLnBrk="1" hangingPunct="1">
              <a:lnSpc>
                <a:spcPct val="80000"/>
              </a:lnSpc>
              <a:buNone/>
              <a:defRPr/>
            </a:pPr>
            <a:r>
              <a:rPr lang="ru-RU" sz="2000" dirty="0">
                <a:latin typeface="Times New Roman" panose="02020603050405020304" pitchFamily="18" charset="0"/>
                <a:cs typeface="Times New Roman" panose="02020603050405020304" pitchFamily="18" charset="0"/>
              </a:rPr>
              <a:t>Одни виды костров для: </a:t>
            </a:r>
          </a:p>
          <a:p>
            <a:pPr eaLnBrk="1" hangingPunct="1">
              <a:lnSpc>
                <a:spcPct val="80000"/>
              </a:lnSpc>
              <a:buFont typeface="Arial" panose="020B0604020202020204" pitchFamily="34" charset="0"/>
              <a:buChar char="•"/>
              <a:defRPr/>
            </a:pPr>
            <a:r>
              <a:rPr lang="ru-RU" sz="2000" dirty="0">
                <a:latin typeface="Times New Roman" panose="02020603050405020304" pitchFamily="18" charset="0"/>
                <a:cs typeface="Times New Roman" panose="02020603050405020304" pitchFamily="18" charset="0"/>
              </a:rPr>
              <a:t>обогрева большой группы</a:t>
            </a:r>
          </a:p>
          <a:p>
            <a:pPr marL="0" indent="0" eaLnBrk="1" hangingPunct="1">
              <a:lnSpc>
                <a:spcPct val="80000"/>
              </a:lnSpc>
              <a:buNone/>
              <a:defRPr/>
            </a:pPr>
            <a:r>
              <a:rPr lang="ru-RU" sz="2000" dirty="0">
                <a:latin typeface="Times New Roman" panose="02020603050405020304" pitchFamily="18" charset="0"/>
                <a:cs typeface="Times New Roman" panose="02020603050405020304" pitchFamily="18" charset="0"/>
              </a:rPr>
              <a:t>Другие типы костров:</a:t>
            </a:r>
          </a:p>
          <a:p>
            <a:pPr eaLnBrk="1" hangingPunct="1">
              <a:lnSpc>
                <a:spcPct val="80000"/>
              </a:lnSpc>
              <a:buFont typeface="Arial" panose="020B0604020202020204" pitchFamily="34" charset="0"/>
              <a:buChar char="•"/>
              <a:defRPr/>
            </a:pPr>
            <a:r>
              <a:rPr lang="ru-RU" sz="2000" dirty="0">
                <a:latin typeface="Times New Roman" panose="02020603050405020304" pitchFamily="18" charset="0"/>
                <a:cs typeface="Times New Roman" panose="02020603050405020304" pitchFamily="18" charset="0"/>
              </a:rPr>
              <a:t>подойдут одиночкам</a:t>
            </a:r>
          </a:p>
          <a:p>
            <a:pPr marL="0" indent="0" eaLnBrk="1" hangingPunct="1">
              <a:lnSpc>
                <a:spcPct val="80000"/>
              </a:lnSpc>
              <a:buNone/>
              <a:defRPr/>
            </a:pPr>
            <a:r>
              <a:rPr lang="ru-RU" sz="2000" dirty="0">
                <a:latin typeface="Times New Roman" panose="02020603050405020304" pitchFamily="18" charset="0"/>
                <a:cs typeface="Times New Roman" panose="02020603050405020304" pitchFamily="18" charset="0"/>
              </a:rPr>
              <a:t> А третий хорош для:</a:t>
            </a:r>
          </a:p>
          <a:p>
            <a:pPr>
              <a:lnSpc>
                <a:spcPct val="80000"/>
              </a:lnSpc>
              <a:defRPr/>
            </a:pPr>
            <a:r>
              <a:rPr lang="ru-RU" sz="2000" dirty="0">
                <a:latin typeface="Times New Roman" panose="02020603050405020304" pitchFamily="18" charset="0"/>
                <a:cs typeface="Times New Roman" panose="02020603050405020304" pitchFamily="18" charset="0"/>
              </a:rPr>
              <a:t> приготовления пищи. </a:t>
            </a:r>
          </a:p>
          <a:p>
            <a:pPr marL="0" indent="0">
              <a:lnSpc>
                <a:spcPct val="80000"/>
              </a:lnSpc>
              <a:buNone/>
              <a:defRPr/>
            </a:pPr>
            <a:r>
              <a:rPr lang="ru-RU" sz="2000" dirty="0">
                <a:latin typeface="Times New Roman" panose="02020603050405020304" pitchFamily="18" charset="0"/>
                <a:cs typeface="Times New Roman" panose="02020603050405020304" pitchFamily="18" charset="0"/>
              </a:rPr>
              <a:t>Чтобы костёр горел долго и выполнял функции следует ознакомиться со всеми видами и типами, какими бывают костры.</a:t>
            </a:r>
          </a:p>
        </p:txBody>
      </p:sp>
      <p:sp>
        <p:nvSpPr>
          <p:cNvPr id="2" name="TextBox 1">
            <a:extLst>
              <a:ext uri="{FF2B5EF4-FFF2-40B4-BE49-F238E27FC236}">
                <a16:creationId xmlns:a16="http://schemas.microsoft.com/office/drawing/2014/main" id="{0B860D14-AA2E-4586-701B-64D1517E90C6}"/>
              </a:ext>
            </a:extLst>
          </p:cNvPr>
          <p:cNvSpPr txBox="1"/>
          <p:nvPr/>
        </p:nvSpPr>
        <p:spPr>
          <a:xfrm>
            <a:off x="2267744" y="332656"/>
            <a:ext cx="5904656" cy="461665"/>
          </a:xfrm>
          <a:prstGeom prst="rect">
            <a:avLst/>
          </a:prstGeom>
          <a:noFill/>
        </p:spPr>
        <p:txBody>
          <a:bodyPr wrap="square" rtlCol="0">
            <a:spAutoFit/>
          </a:bodyPr>
          <a:lstStyle/>
          <a:p>
            <a:pPr algn="ctr"/>
            <a:r>
              <a:rPr lang="ru-RU" sz="2400" b="1" dirty="0">
                <a:solidFill>
                  <a:schemeClr val="accent1">
                    <a:lumMod val="75000"/>
                  </a:schemeClr>
                </a:solidFill>
                <a:latin typeface="Times New Roman" panose="02020603050405020304" pitchFamily="18" charset="0"/>
                <a:cs typeface="Times New Roman" panose="02020603050405020304" pitchFamily="18" charset="0"/>
              </a:rPr>
              <a:t>Виды костров и их предназначение</a:t>
            </a:r>
          </a:p>
        </p:txBody>
      </p:sp>
      <p:pic>
        <p:nvPicPr>
          <p:cNvPr id="5" name="Рисунок 4">
            <a:extLst>
              <a:ext uri="{FF2B5EF4-FFF2-40B4-BE49-F238E27FC236}">
                <a16:creationId xmlns:a16="http://schemas.microsoft.com/office/drawing/2014/main" id="{1A0A8793-B6CB-6F16-BBB1-72E8BF2A1794}"/>
              </a:ext>
            </a:extLst>
          </p:cNvPr>
          <p:cNvPicPr>
            <a:picLocks noChangeAspect="1"/>
          </p:cNvPicPr>
          <p:nvPr/>
        </p:nvPicPr>
        <p:blipFill>
          <a:blip r:embed="rId2"/>
          <a:stretch>
            <a:fillRect/>
          </a:stretch>
        </p:blipFill>
        <p:spPr>
          <a:xfrm>
            <a:off x="4788024" y="2780928"/>
            <a:ext cx="3860581" cy="244827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Прямоуг. 2"/>
          <p:cNvSpPr>
            <a:spLocks noGrp="1" noChangeArrowheads="1"/>
          </p:cNvSpPr>
          <p:nvPr>
            <p:ph type="title"/>
          </p:nvPr>
        </p:nvSpPr>
        <p:spPr>
          <a:xfrm>
            <a:off x="2411760" y="260648"/>
            <a:ext cx="4608512" cy="892697"/>
          </a:xfrm>
        </p:spPr>
        <p:txBody>
          <a:bodyPr>
            <a:normAutofit/>
          </a:bodyPr>
          <a:lstStyle/>
          <a:p>
            <a:pPr eaLnBrk="1" hangingPunct="1">
              <a:defRPr/>
            </a:pPr>
            <a:r>
              <a:rPr lang="ru-RU" sz="4400" b="1" dirty="0">
                <a:solidFill>
                  <a:schemeClr val="accent1">
                    <a:lumMod val="75000"/>
                  </a:schemeClr>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Шалаш</a:t>
            </a:r>
            <a:r>
              <a:rPr lang="ru-RU" sz="4400" dirty="0"/>
              <a:t> </a:t>
            </a:r>
          </a:p>
        </p:txBody>
      </p:sp>
      <p:sp>
        <p:nvSpPr>
          <p:cNvPr id="3" name="Объект 2">
            <a:extLst>
              <a:ext uri="{FF2B5EF4-FFF2-40B4-BE49-F238E27FC236}">
                <a16:creationId xmlns:a16="http://schemas.microsoft.com/office/drawing/2014/main" id="{726BF440-EFD9-F471-4677-6257EFB9CA4F}"/>
              </a:ext>
            </a:extLst>
          </p:cNvPr>
          <p:cNvSpPr>
            <a:spLocks noGrp="1"/>
          </p:cNvSpPr>
          <p:nvPr>
            <p:ph sz="half" idx="2"/>
          </p:nvPr>
        </p:nvSpPr>
        <p:spPr>
          <a:xfrm>
            <a:off x="899592" y="1153345"/>
            <a:ext cx="4392488" cy="3787823"/>
          </a:xfrm>
        </p:spPr>
        <p:txBody>
          <a:bodyPr>
            <a:normAutofit lnSpcReduction="10000"/>
          </a:bodyPr>
          <a:lstStyle/>
          <a:p>
            <a:pPr marL="0" indent="0" algn="just">
              <a:buNone/>
            </a:pPr>
            <a:r>
              <a:rPr lang="ru-RU" sz="1800" dirty="0">
                <a:latin typeface="Times New Roman" panose="02020603050405020304" pitchFamily="18" charset="0"/>
                <a:cs typeface="Times New Roman" panose="02020603050405020304" pitchFamily="18" charset="0"/>
              </a:rPr>
              <a:t>Этот тип костра популярен среди начинающих туристов. </a:t>
            </a:r>
          </a:p>
          <a:p>
            <a:pPr marL="0" indent="0" algn="just">
              <a:buNone/>
            </a:pPr>
            <a:r>
              <a:rPr lang="ru-RU" sz="1800" dirty="0">
                <a:latin typeface="Times New Roman" panose="02020603050405020304" pitchFamily="18" charset="0"/>
                <a:cs typeface="Times New Roman" panose="02020603050405020304" pitchFamily="18" charset="0"/>
              </a:rPr>
              <a:t>Его очень просто сложить: дрова укладываются под наклоном к центру. </a:t>
            </a:r>
          </a:p>
          <a:p>
            <a:pPr marL="0" indent="0" algn="just">
              <a:buNone/>
            </a:pPr>
            <a:r>
              <a:rPr lang="ru-RU" sz="1800" dirty="0">
                <a:latin typeface="Times New Roman" panose="02020603050405020304" pitchFamily="18" charset="0"/>
                <a:cs typeface="Times New Roman" panose="02020603050405020304" pitchFamily="18" charset="0"/>
              </a:rPr>
              <a:t>С подветренной стороны надо оставить небольшую щель, которая обеспечит поток кислорода для поддержания огня. </a:t>
            </a:r>
          </a:p>
          <a:p>
            <a:pPr marL="0" indent="0" algn="just">
              <a:buNone/>
            </a:pPr>
            <a:r>
              <a:rPr lang="ru-RU" sz="1800" dirty="0">
                <a:latin typeface="Times New Roman" panose="02020603050405020304" pitchFamily="18" charset="0"/>
                <a:cs typeface="Times New Roman" panose="02020603050405020304" pitchFamily="18" charset="0"/>
              </a:rPr>
              <a:t>Все тепло при горении сосредотачивается в одной точке, что не дает возможности согреться.</a:t>
            </a:r>
          </a:p>
          <a:p>
            <a:pPr marL="0" indent="0" algn="just">
              <a:buNone/>
            </a:pPr>
            <a:r>
              <a:rPr lang="ru-RU" sz="1800" dirty="0">
                <a:latin typeface="Times New Roman" panose="02020603050405020304" pitchFamily="18" charset="0"/>
                <a:cs typeface="Times New Roman" panose="02020603050405020304" pitchFamily="18" charset="0"/>
              </a:rPr>
              <a:t>Однако, этот вид подходит для готовки или сушки вещей. </a:t>
            </a:r>
          </a:p>
        </p:txBody>
      </p:sp>
      <p:pic>
        <p:nvPicPr>
          <p:cNvPr id="1026" name="Picture 2">
            <a:extLst>
              <a:ext uri="{FF2B5EF4-FFF2-40B4-BE49-F238E27FC236}">
                <a16:creationId xmlns:a16="http://schemas.microsoft.com/office/drawing/2014/main" id="{BFB76261-27DB-A9E4-1D6A-FE0C8C47B65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36096" y="1240891"/>
            <a:ext cx="3528392" cy="352839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8E76A1FF-CEBC-5F1D-9486-E1252C370338}"/>
              </a:ext>
            </a:extLst>
          </p:cNvPr>
          <p:cNvSpPr txBox="1"/>
          <p:nvPr/>
        </p:nvSpPr>
        <p:spPr>
          <a:xfrm>
            <a:off x="2051720" y="5028714"/>
            <a:ext cx="6480720" cy="1200329"/>
          </a:xfrm>
          <a:prstGeom prst="rect">
            <a:avLst/>
          </a:prstGeom>
          <a:noFill/>
        </p:spPr>
        <p:txBody>
          <a:bodyPr wrap="square" rtlCol="0">
            <a:spAutoFit/>
          </a:bodyPr>
          <a:lstStyle/>
          <a:p>
            <a:r>
              <a:rPr lang="ru-RU" dirty="0">
                <a:latin typeface="Times New Roman" panose="02020603050405020304" pitchFamily="18" charset="0"/>
                <a:cs typeface="Times New Roman" panose="02020603050405020304" pitchFamily="18" charset="0"/>
              </a:rPr>
              <a:t>Высокое пламя, образованное от этого вида костра, освещает весь лагерь. </a:t>
            </a:r>
          </a:p>
          <a:p>
            <a:r>
              <a:rPr lang="ru-RU" u="sng" dirty="0">
                <a:latin typeface="Times New Roman" panose="02020603050405020304" pitchFamily="18" charset="0"/>
                <a:cs typeface="Times New Roman" panose="02020603050405020304" pitchFamily="18" charset="0"/>
              </a:rPr>
              <a:t>Единственный минус </a:t>
            </a:r>
            <a:r>
              <a:rPr lang="ru-RU" dirty="0">
                <a:latin typeface="Times New Roman" panose="02020603050405020304" pitchFamily="18" charset="0"/>
                <a:cs typeface="Times New Roman" panose="02020603050405020304" pitchFamily="18" charset="0"/>
              </a:rPr>
              <a:t>— для поддержания требуется большое количество поленьев.</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5" name="Прямоуг. 5"/>
          <p:cNvSpPr>
            <a:spLocks noGrp="1" noChangeArrowheads="1"/>
          </p:cNvSpPr>
          <p:nvPr>
            <p:ph type="title"/>
          </p:nvPr>
        </p:nvSpPr>
        <p:spPr>
          <a:xfrm>
            <a:off x="3203848" y="322027"/>
            <a:ext cx="3600400" cy="781938"/>
          </a:xfrm>
        </p:spPr>
        <p:txBody>
          <a:bodyPr>
            <a:normAutofit fontScale="90000"/>
          </a:bodyPr>
          <a:lstStyle/>
          <a:p>
            <a:pPr eaLnBrk="1" hangingPunct="1">
              <a:defRPr/>
            </a:pPr>
            <a:r>
              <a:rPr lang="ru-RU" sz="8000" b="1" dirty="0">
                <a:solidFill>
                  <a:schemeClr val="accent1">
                    <a:lumMod val="75000"/>
                  </a:schemeClr>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Звезда</a:t>
            </a:r>
          </a:p>
        </p:txBody>
      </p:sp>
      <p:sp>
        <p:nvSpPr>
          <p:cNvPr id="3" name="Объект 2">
            <a:extLst>
              <a:ext uri="{FF2B5EF4-FFF2-40B4-BE49-F238E27FC236}">
                <a16:creationId xmlns:a16="http://schemas.microsoft.com/office/drawing/2014/main" id="{EFD4A421-B879-D346-6D2B-CC9A81AA430B}"/>
              </a:ext>
            </a:extLst>
          </p:cNvPr>
          <p:cNvSpPr>
            <a:spLocks noGrp="1"/>
          </p:cNvSpPr>
          <p:nvPr>
            <p:ph idx="1"/>
          </p:nvPr>
        </p:nvSpPr>
        <p:spPr>
          <a:xfrm>
            <a:off x="755576" y="1700808"/>
            <a:ext cx="4104456" cy="4392488"/>
          </a:xfrm>
        </p:spPr>
        <p:txBody>
          <a:bodyPr>
            <a:normAutofit fontScale="92500" lnSpcReduction="10000"/>
          </a:bodyPr>
          <a:lstStyle/>
          <a:p>
            <a:r>
              <a:rPr lang="ru-RU" dirty="0">
                <a:latin typeface="Times New Roman" panose="02020603050405020304" pitchFamily="18" charset="0"/>
                <a:cs typeface="Times New Roman" panose="02020603050405020304" pitchFamily="18" charset="0"/>
              </a:rPr>
              <a:t>Если туристическая группа ограничена в дровах, то этот вариант поможет обеспечить всех теплом и светом на довольно долгое время. Бревна укладываются в форме звезды, а в центре разводится огонь.</a:t>
            </a:r>
          </a:p>
          <a:p>
            <a:r>
              <a:rPr lang="ru-RU" dirty="0">
                <a:latin typeface="Times New Roman" panose="02020603050405020304" pitchFamily="18" charset="0"/>
                <a:cs typeface="Times New Roman" panose="02020603050405020304" pitchFamily="18" charset="0"/>
              </a:rPr>
              <a:t>По мере выгорания центральной части бревна надо пододвинуть. Костер горит медленно, но за ним нужен постоянный контроль.</a:t>
            </a:r>
          </a:p>
        </p:txBody>
      </p:sp>
      <p:pic>
        <p:nvPicPr>
          <p:cNvPr id="2050" name="Picture 2" descr="Костер звезда">
            <a:extLst>
              <a:ext uri="{FF2B5EF4-FFF2-40B4-BE49-F238E27FC236}">
                <a16:creationId xmlns:a16="http://schemas.microsoft.com/office/drawing/2014/main" id="{806A3F81-9A65-454B-7536-E6C18D7CA79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2662766"/>
            <a:ext cx="4104456" cy="246857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Прямоуг. 2"/>
          <p:cNvSpPr>
            <a:spLocks noGrp="1" noChangeArrowheads="1"/>
          </p:cNvSpPr>
          <p:nvPr>
            <p:ph type="title"/>
          </p:nvPr>
        </p:nvSpPr>
        <p:spPr>
          <a:xfrm>
            <a:off x="2771800" y="332656"/>
            <a:ext cx="4320480" cy="774923"/>
          </a:xfrm>
        </p:spPr>
        <p:txBody>
          <a:bodyPr>
            <a:noAutofit/>
          </a:bodyPr>
          <a:lstStyle/>
          <a:p>
            <a:pPr eaLnBrk="1" hangingPunct="1"/>
            <a:r>
              <a:rPr lang="ru-RU" sz="8000" b="1" dirty="0">
                <a:solidFill>
                  <a:schemeClr val="accent1">
                    <a:lumMod val="75000"/>
                  </a:schemeClr>
                </a:solidFill>
                <a:latin typeface="Times New Roman" panose="02020603050405020304" pitchFamily="18" charset="0"/>
                <a:cs typeface="Times New Roman" panose="02020603050405020304" pitchFamily="18" charset="0"/>
              </a:rPr>
              <a:t>Колодец</a:t>
            </a:r>
            <a:r>
              <a:rPr lang="ru-RU" sz="8000" dirty="0"/>
              <a:t> </a:t>
            </a:r>
          </a:p>
        </p:txBody>
      </p:sp>
      <p:sp>
        <p:nvSpPr>
          <p:cNvPr id="8195" name="Прямоуг. 3"/>
          <p:cNvSpPr>
            <a:spLocks noGrp="1" noChangeArrowheads="1"/>
          </p:cNvSpPr>
          <p:nvPr>
            <p:ph type="body" sz="half" idx="1"/>
          </p:nvPr>
        </p:nvSpPr>
        <p:spPr>
          <a:xfrm>
            <a:off x="827583" y="1628799"/>
            <a:ext cx="4517437" cy="4464497"/>
          </a:xfrm>
        </p:spPr>
        <p:txBody>
          <a:bodyPr>
            <a:normAutofit/>
          </a:bodyPr>
          <a:lstStyle/>
          <a:p>
            <a:pPr eaLnBrk="1" hangingPunct="1"/>
            <a:r>
              <a:rPr lang="ru-RU" sz="1800" dirty="0">
                <a:latin typeface="Times New Roman" panose="02020603050405020304" pitchFamily="18" charset="0"/>
                <a:cs typeface="Times New Roman" panose="02020603050405020304" pitchFamily="18" charset="0"/>
              </a:rPr>
              <a:t>Второй по распространенности вид. Поленья складывают в виде сруба, то есть два полешка располагают друг напротив друга, а сверху еще два кладутся поперек. Так конструкция выкладывается до нужной высоты. Щелки между дровами обеспечивают постоянный приток кислорода.</a:t>
            </a:r>
          </a:p>
          <a:p>
            <a:pPr eaLnBrk="1" hangingPunct="1"/>
            <a:r>
              <a:rPr lang="ru-RU" sz="1800" dirty="0">
                <a:latin typeface="Times New Roman" panose="02020603050405020304" pitchFamily="18" charset="0"/>
                <a:cs typeface="Times New Roman" panose="02020603050405020304" pitchFamily="18" charset="0"/>
              </a:rPr>
              <a:t>Этот костер не такой яркий как «шалаш». Его пламя низкое, широкое. Жар внутри распределяется равномерно, что подходит для готовки или сушки вещей. Главные достоинства — это экономичность и возможность приготовления на нескольких уровнях.</a:t>
            </a:r>
          </a:p>
        </p:txBody>
      </p:sp>
      <p:pic>
        <p:nvPicPr>
          <p:cNvPr id="3074" name="Picture 2">
            <a:extLst>
              <a:ext uri="{FF2B5EF4-FFF2-40B4-BE49-F238E27FC236}">
                <a16:creationId xmlns:a16="http://schemas.microsoft.com/office/drawing/2014/main" id="{DBE496AE-99BD-306A-E826-92E2F370D8B8}"/>
              </a:ext>
            </a:extLst>
          </p:cNvPr>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5345021" y="2276872"/>
            <a:ext cx="3494517" cy="262088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Прямоуг. 2"/>
          <p:cNvSpPr>
            <a:spLocks noGrp="1" noChangeArrowheads="1"/>
          </p:cNvSpPr>
          <p:nvPr>
            <p:ph type="title"/>
          </p:nvPr>
        </p:nvSpPr>
        <p:spPr>
          <a:xfrm>
            <a:off x="2915816" y="254376"/>
            <a:ext cx="4035426" cy="774924"/>
          </a:xfrm>
        </p:spPr>
        <p:txBody>
          <a:bodyPr>
            <a:normAutofit/>
          </a:bodyPr>
          <a:lstStyle/>
          <a:p>
            <a:pPr eaLnBrk="1" hangingPunct="1">
              <a:defRPr/>
            </a:pPr>
            <a:r>
              <a:rPr lang="ru-RU" sz="4400" b="1" dirty="0">
                <a:solidFill>
                  <a:schemeClr val="accent1">
                    <a:lumMod val="75000"/>
                  </a:schemeClr>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Таежный</a:t>
            </a:r>
            <a:endParaRPr lang="ru-RU" sz="4400"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9219" name="Прямоуг. 3"/>
          <p:cNvSpPr>
            <a:spLocks noGrp="1" noChangeArrowheads="1"/>
          </p:cNvSpPr>
          <p:nvPr>
            <p:ph type="body" sz="half" idx="1"/>
          </p:nvPr>
        </p:nvSpPr>
        <p:spPr>
          <a:xfrm>
            <a:off x="824607" y="1340768"/>
            <a:ext cx="4179441" cy="4752525"/>
          </a:xfrm>
        </p:spPr>
        <p:txBody>
          <a:bodyPr>
            <a:normAutofit/>
          </a:bodyPr>
          <a:lstStyle/>
          <a:p>
            <a:pPr eaLnBrk="1" hangingPunct="1"/>
            <a:r>
              <a:rPr lang="ru-RU" sz="1800" dirty="0">
                <a:latin typeface="Times New Roman" panose="02020603050405020304" pitchFamily="18" charset="0"/>
                <a:cs typeface="Times New Roman" panose="02020603050405020304" pitchFamily="18" charset="0"/>
              </a:rPr>
              <a:t>Таежный костёр прост в исполнении. Для него потребуется одно толстое бревно и три длинных, но тонких. В вершине они соприкасаются, а концы разведены. Горение происходит в месте соприкосновения. Падающие вниз угли создают и отражают тепло от земли, обогревая путника и его группу.</a:t>
            </a:r>
          </a:p>
          <a:p>
            <a:pPr eaLnBrk="1" hangingPunct="1"/>
            <a:r>
              <a:rPr lang="ru-RU" sz="1800" dirty="0">
                <a:latin typeface="Times New Roman" panose="02020603050405020304" pitchFamily="18" charset="0"/>
                <a:cs typeface="Times New Roman" panose="02020603050405020304" pitchFamily="18" charset="0"/>
              </a:rPr>
              <a:t>Обратите внимание! Такой костёр требует к себе постоянного внимания. Для функционирования надо постоянно пододвигать бревна друг к другу. В противном случае огонь погаснет.</a:t>
            </a:r>
          </a:p>
        </p:txBody>
      </p:sp>
      <p:pic>
        <p:nvPicPr>
          <p:cNvPr id="4" name="Объект 3">
            <a:extLst>
              <a:ext uri="{FF2B5EF4-FFF2-40B4-BE49-F238E27FC236}">
                <a16:creationId xmlns:a16="http://schemas.microsoft.com/office/drawing/2014/main" id="{10AA0232-3B7D-DE0C-AC9E-11AB4478E397}"/>
              </a:ext>
            </a:extLst>
          </p:cNvPr>
          <p:cNvPicPr>
            <a:picLocks noGrp="1" noChangeAspect="1"/>
          </p:cNvPicPr>
          <p:nvPr>
            <p:ph sz="half" idx="2"/>
          </p:nvPr>
        </p:nvPicPr>
        <p:blipFill>
          <a:blip r:embed="rId2"/>
          <a:stretch>
            <a:fillRect/>
          </a:stretch>
        </p:blipFill>
        <p:spPr>
          <a:xfrm>
            <a:off x="4940944" y="2096852"/>
            <a:ext cx="4035425" cy="266429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араллакс">
  <a:themeElements>
    <a:clrScheme name="Параллакс">
      <a:dk1>
        <a:sysClr val="windowText" lastClr="000000"/>
      </a:dk1>
      <a:lt1>
        <a:sysClr val="window" lastClr="FFFFFF"/>
      </a:lt1>
      <a:dk2>
        <a:srgbClr val="212121"/>
      </a:dk2>
      <a:lt2>
        <a:srgbClr val="CDD0D1"/>
      </a:lt2>
      <a:accent1>
        <a:srgbClr val="8BB434"/>
      </a:accent1>
      <a:accent2>
        <a:srgbClr val="33A583"/>
      </a:accent2>
      <a:accent3>
        <a:srgbClr val="3594B4"/>
      </a:accent3>
      <a:accent4>
        <a:srgbClr val="6063B4"/>
      </a:accent4>
      <a:accent5>
        <a:srgbClr val="D35731"/>
      </a:accent5>
      <a:accent6>
        <a:srgbClr val="EBAC4B"/>
      </a:accent6>
      <a:hlink>
        <a:srgbClr val="65AD30"/>
      </a:hlink>
      <a:folHlink>
        <a:srgbClr val="8ED25B"/>
      </a:folHlink>
    </a:clrScheme>
    <a:fontScheme name="Параллакс">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Параллакс">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EBEC8F79-A447-43FC-8E81-85E8468AF3F9}"/>
    </a:ext>
  </a:extLst>
</a:theme>
</file>

<file path=docProps/app.xml><?xml version="1.0" encoding="utf-8"?>
<Properties xmlns="http://schemas.openxmlformats.org/officeDocument/2006/extended-properties" xmlns:vt="http://schemas.openxmlformats.org/officeDocument/2006/docPropsVTypes">
  <Template>TM03457496[[fn=Параллакс]]</Template>
  <TotalTime>306</TotalTime>
  <Words>1106</Words>
  <Application>Microsoft Office PowerPoint</Application>
  <PresentationFormat>Экран (4:3)</PresentationFormat>
  <Paragraphs>65</Paragraphs>
  <Slides>15</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15</vt:i4>
      </vt:variant>
    </vt:vector>
  </HeadingPairs>
  <TitlesOfParts>
    <vt:vector size="20" baseType="lpstr">
      <vt:lpstr>Arial</vt:lpstr>
      <vt:lpstr>Corbel</vt:lpstr>
      <vt:lpstr>Times New Roman</vt:lpstr>
      <vt:lpstr>Wingdings</vt:lpstr>
      <vt:lpstr>Параллакс</vt:lpstr>
      <vt:lpstr>ВИДЫ КОСТРОВ </vt:lpstr>
      <vt:lpstr>Презентация PowerPoint</vt:lpstr>
      <vt:lpstr>Классификация костров </vt:lpstr>
      <vt:lpstr>Презентация PowerPoint</vt:lpstr>
      <vt:lpstr>Презентация PowerPoint</vt:lpstr>
      <vt:lpstr>Шалаш </vt:lpstr>
      <vt:lpstr>Звезда</vt:lpstr>
      <vt:lpstr>Колодец </vt:lpstr>
      <vt:lpstr>Таежный</vt:lpstr>
      <vt:lpstr>Нодья </vt:lpstr>
      <vt:lpstr>Специальные виды разведения костров Специальными, называют костры, которые представляют собой лишь модификацию основных конструкций, либо является комбинированными.  «Финская свеча»</vt:lpstr>
      <vt:lpstr>Презентация PowerPoint</vt:lpstr>
      <vt:lpstr>Вопросы</vt:lpstr>
      <vt:lpstr>Презентация PowerPoint</vt:lpstr>
      <vt:lpstr>Спасибо за внимание!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Администратор</dc:creator>
  <cp:lastModifiedBy>Администратор</cp:lastModifiedBy>
  <cp:revision>17</cp:revision>
  <dcterms:created xsi:type="dcterms:W3CDTF">1601-01-01T00:00:00Z</dcterms:created>
  <dcterms:modified xsi:type="dcterms:W3CDTF">2023-02-06T17:50:18Z</dcterms:modified>
</cp:coreProperties>
</file>