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70" r:id="rId5"/>
    <p:sldId id="271" r:id="rId6"/>
    <p:sldId id="258" r:id="rId7"/>
    <p:sldId id="259" r:id="rId8"/>
    <p:sldId id="260" r:id="rId9"/>
    <p:sldId id="261" r:id="rId10"/>
    <p:sldId id="262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428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endParaRPr lang="ru-RU" sz="4000" b="1" dirty="0" smtClean="0">
              <a:solidFill>
                <a:srgbClr val="002060"/>
              </a:solidFill>
            </a:endParaRPr>
          </a:p>
          <a:p>
            <a:r>
              <a:rPr lang="ru-RU" sz="4000" b="1" dirty="0" smtClean="0">
                <a:solidFill>
                  <a:srgbClr val="002060"/>
                </a:solidFill>
              </a:rPr>
              <a:t>Индивидуальное занятие </a:t>
            </a:r>
            <a:r>
              <a:rPr lang="ru-RU" sz="4000" b="1" smtClean="0">
                <a:solidFill>
                  <a:srgbClr val="002060"/>
                </a:solidFill>
              </a:rPr>
              <a:t>по </a:t>
            </a:r>
            <a:r>
              <a:rPr lang="ru-RU" sz="4000" b="1" smtClean="0">
                <a:solidFill>
                  <a:srgbClr val="002060"/>
                </a:solidFill>
              </a:rPr>
              <a:t>ФПСР </a:t>
            </a:r>
          </a:p>
          <a:p>
            <a:r>
              <a:rPr lang="ru-RU" sz="4000" b="1" smtClean="0">
                <a:solidFill>
                  <a:srgbClr val="002060"/>
                </a:solidFill>
              </a:rPr>
              <a:t>во </a:t>
            </a:r>
            <a:r>
              <a:rPr lang="ru-RU" sz="4000" b="1" dirty="0" smtClean="0">
                <a:solidFill>
                  <a:srgbClr val="002060"/>
                </a:solidFill>
              </a:rPr>
              <a:t>2 классе</a:t>
            </a:r>
          </a:p>
          <a:p>
            <a:endParaRPr lang="ru-RU" sz="4000" dirty="0" smtClean="0"/>
          </a:p>
          <a:p>
            <a:r>
              <a:rPr lang="ru-RU" sz="3600" dirty="0" smtClean="0">
                <a:solidFill>
                  <a:srgbClr val="0070C0"/>
                </a:solidFill>
              </a:rPr>
              <a:t>Учитель-дефектолог </a:t>
            </a:r>
            <a:r>
              <a:rPr lang="ru-RU" sz="3600" dirty="0" err="1" smtClean="0">
                <a:solidFill>
                  <a:srgbClr val="0070C0"/>
                </a:solidFill>
              </a:rPr>
              <a:t>Колотушкина</a:t>
            </a:r>
            <a:r>
              <a:rPr lang="ru-RU" sz="3600" dirty="0" smtClean="0">
                <a:solidFill>
                  <a:srgbClr val="0070C0"/>
                </a:solidFill>
              </a:rPr>
              <a:t> И.А.</a:t>
            </a:r>
          </a:p>
          <a:p>
            <a:r>
              <a:rPr lang="ru-RU" sz="4000" dirty="0" smtClean="0">
                <a:solidFill>
                  <a:srgbClr val="0070C0"/>
                </a:solidFill>
              </a:rPr>
              <a:t>КОУ ВО «Бобровская ШИ»</a:t>
            </a:r>
          </a:p>
          <a:p>
            <a:endParaRPr lang="ru-RU" sz="4000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2022год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Прочитай правильно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357298"/>
            <a:ext cx="4495800" cy="550070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хлеб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ошибка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зуб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лоб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рыбка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дуб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357298"/>
            <a:ext cx="4786314" cy="5500702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гриб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сугроб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коробка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губка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столб</a:t>
            </a:r>
          </a:p>
          <a:p>
            <a:pPr algn="ctr">
              <a:buNone/>
            </a:pPr>
            <a:r>
              <a:rPr lang="ru-RU" sz="4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юбка</a:t>
            </a:r>
            <a:endParaRPr lang="ru-RU" sz="44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178827" y="2250273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1893075" y="4679165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108049" y="2250273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6750859" y="3036091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393669" y="3821909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6322231" y="5464983"/>
            <a:ext cx="142876" cy="71438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Послушай предложения, повтори, составь картину.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роха - Форум Донецка для заботливых родителей * Просмотр темы - Postcrossing болталка Часть 1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85850" y="714356"/>
            <a:ext cx="11144328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3c3948dce47db161f674573363d54018-100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4996812"/>
            <a:ext cx="1643074" cy="18611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4b869f61884b8f10b9b1ae28ebb7e8b5-136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5072074"/>
            <a:ext cx="785850" cy="71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Дневник id1250257 - BabyBlog.ru - Babyblog.ru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786190"/>
            <a:ext cx="714380" cy="60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Дневник id1250257 - BabyBlog.ru - Babyblog.ru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3372" y="3071810"/>
            <a:ext cx="571504" cy="46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Архив материалов - Персональный сайт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15206" y="3000372"/>
            <a:ext cx="714380" cy="65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Молодец !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Корзинка с яблоками Гаспра. Flowers delivery Гаспра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2-tub-ru.yandex.net/i?id=bd991bca765dcf511dc0c560f8a1fb98-29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500042"/>
            <a:ext cx="1104900" cy="143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3050"/>
            <a:ext cx="3929090" cy="441306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ЗВУК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44" y="714356"/>
            <a:ext cx="4143404" cy="6000792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Тянуть губы прямо к ушкам Очень нравится лягушкам.</a:t>
            </a:r>
            <a:br>
              <a:rPr lang="ru-RU" sz="2000" b="1" dirty="0" smtClean="0"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Улыбаются... Смеются.. А глаза у них как блюдца.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Подражаю я слону: Губы хоботком тяну…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Даже если я устану,  Их тянуть не перестану.</a:t>
            </a:r>
            <a:br>
              <a:rPr lang="ru-RU" sz="1800" b="1" dirty="0" smtClean="0"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Буду долго так держать, Свои губы укреплять.</a:t>
            </a:r>
          </a:p>
          <a:p>
            <a:endParaRPr lang="ru-RU" dirty="0"/>
          </a:p>
        </p:txBody>
      </p:sp>
      <p:pic>
        <p:nvPicPr>
          <p:cNvPr id="7" name="Рисунок 6" descr="http://im0-tub-ru.yandex.net/i?id=e7f6c28d20d3df49e7bad46e56b83904-96-144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143116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0-tub-ru.yandex.net/i?id=bf2544d98d0d12ec0880376858d9dc9d-13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5214950"/>
            <a:ext cx="1905000" cy="143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2428860" y="2143116"/>
            <a:ext cx="357190" cy="142876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www.logopedcd.ru/uploads/posts/1306310244_ts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28604"/>
            <a:ext cx="457203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358214" y="2643182"/>
            <a:ext cx="914400" cy="40005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4357686" y="428604"/>
            <a:ext cx="4329114" cy="5786478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8229600" cy="27463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429420"/>
          </a:xfr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b="1" dirty="0" err="1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ца</a:t>
            </a:r>
            <a:endParaRPr lang="ru-RU" sz="4400" b="1" dirty="0" smtClean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                                          </a:t>
            </a:r>
            <a:r>
              <a:rPr lang="ru-RU" sz="4400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ац</a:t>
            </a:r>
            <a:endParaRPr lang="ru-RU" sz="4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</a:t>
            </a:r>
            <a:r>
              <a:rPr lang="ru-RU" sz="44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аца</a:t>
            </a:r>
            <a:endParaRPr lang="ru-RU" sz="4400" b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               </a:t>
            </a:r>
            <a:r>
              <a:rPr lang="ru-RU" sz="4400" b="1" dirty="0" err="1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анца</a:t>
            </a:r>
            <a:r>
              <a:rPr lang="ru-RU" sz="4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4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цве</a:t>
            </a:r>
            <a:r>
              <a:rPr lang="ru-RU" sz="4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умца</a:t>
            </a:r>
            <a:endParaRPr lang="ru-RU" sz="4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                                           </a:t>
            </a:r>
            <a:r>
              <a:rPr lang="ru-RU" sz="4400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цу</a:t>
            </a:r>
            <a:endParaRPr lang="ru-RU" sz="44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Форум Беларусь. Форум Минск. Женский форум. Семья и дети, недвижимость, знакомства... обсужден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071678"/>
            <a:ext cx="107157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27226E-6 C 0.08507 -0.04441 0.17014 -0.08859 0.15642 -0.12399 C 0.14271 -0.15938 0.01632 -0.18436 -0.08212 -0.21235 C -0.18056 -0.24034 -0.37656 -0.27735 -0.43472 -0.29146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632 0.03053 C -0.13525 0.06639 -0.25417 0.10224 -0.27865 0.17696 C -0.30313 0.25168 -0.26337 0.44622 -0.16372 0.47907 C -0.06407 0.51191 0.23871 0.39116 0.31944 0.3735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6 3.01642E-6 C 0.06006 0.14735 0.12013 0.2947 0.1644 0.30349 C 0.20867 0.31228 0.21249 0.11959 0.26544 0.05274 C 0.3184 -0.01411 0.4684 -0.05066 0.48228 -0.09762 C 0.49617 -0.14458 0.37187 -0.20634 0.3486 -0.22947 C 0.32534 -0.25261 0.34253 -0.23595 0.34253 -0.23618 C 0.34253 -0.23641 0.34548 -0.23364 0.3486 -0.23086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1989 C -0.07952 0.12653 -0.15608 0.23317 -0.21962 0.26255 C -0.28316 0.29193 -0.35278 0.2563 -0.38386 0.19662 C -0.41493 0.13694 -0.42118 -0.05505 -0.40573 -0.09623 C -0.39028 -0.1374 -0.30677 -0.05737 -0.2908 -0.0502 C -0.27483 -0.04303 -0.29236 -0.04788 -0.30973 -0.05274 " pathEditMode="relative" rAng="0" ptsTypes="aaaa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9" y="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71201E-6 C 0.16875 0.02869 0.3375 0.0576 0.38211 0.08027 C 0.42673 0.10294 0.28715 0.12654 0.26823 0.13579 " pathEditMode="relative" ptsTypes="aaA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79366E-7 C -0.07552 0.24543 -0.15087 0.49086 -0.19514 0.51839 C -0.23941 0.54592 -0.23611 0.21212 -0.26528 0.16493 C -0.29445 0.11774 -0.35313 0.22184 -0.37031 0.23479 C -0.3875 0.24774 -0.36875 0.2415 -0.3684 0.24265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32 -0.03192 C 0.06527 -0.1529 0.11823 -0.27388 0.15694 -0.27203 C 0.19566 -0.27018 0.20659 -0.09183 0.24496 -0.02013 C 0.28333 0.05158 0.35781 0.07125 0.38663 0.15799 C 0.41545 0.24474 0.48472 0.44159 0.41823 0.50081 C 0.35173 0.56049 0.10625 0.57229 -0.0125 0.51423 C -0.13125 0.45616 -0.29532 0.21305 -0.29462 0.15267 C -0.29393 0.0923 -0.05625 0.15151 -0.00851 0.15128 " pathEditMode="relative" rAng="0" ptsTypes="aaaaaa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Прочитай слова и предложения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5400" dirty="0" smtClean="0"/>
              <a:t>конец  пловец леденец  палец</a:t>
            </a:r>
          </a:p>
          <a:p>
            <a:pPr>
              <a:buNone/>
            </a:pPr>
            <a:r>
              <a:rPr lang="ru-RU" sz="5400" dirty="0" smtClean="0"/>
              <a:t>кольцо  лицо  оценка  цирк</a:t>
            </a:r>
          </a:p>
          <a:p>
            <a:pPr>
              <a:buNone/>
            </a:pPr>
            <a:r>
              <a:rPr lang="ru-RU" sz="4800" dirty="0" smtClean="0"/>
              <a:t>Зиме конец, прилетел скворец</a:t>
            </a:r>
            <a:r>
              <a:rPr lang="ru-RU" sz="5400" dirty="0" smtClean="0"/>
              <a:t>.</a:t>
            </a:r>
          </a:p>
          <a:p>
            <a:pPr>
              <a:buNone/>
            </a:pPr>
            <a:r>
              <a:rPr lang="ru-RU" sz="5400" dirty="0" smtClean="0"/>
              <a:t>В колодце холодная водица.</a:t>
            </a:r>
          </a:p>
          <a:p>
            <a:pPr>
              <a:buNone/>
            </a:pPr>
            <a:r>
              <a:rPr lang="ru-RU" sz="5400" dirty="0" smtClean="0"/>
              <a:t>У Вовы на пальце царапина.</a:t>
            </a:r>
          </a:p>
          <a:p>
            <a:pPr>
              <a:buNone/>
            </a:pP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714355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Покажи картинку, назови её.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6000768"/>
            <a:ext cx="9144000" cy="85723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ножницы  яйцо  овца  курица  полотенце пуговица 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s://avatars.mds.yandex.net/i?id=b42630566a5ab97ec968e03152b22e6e-4728599-images-thumbs&amp;ref=rim&amp;n=33&amp;w=188&amp;h=1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14422"/>
            <a:ext cx="2286016" cy="2143140"/>
          </a:xfrm>
          <a:prstGeom prst="rect">
            <a:avLst/>
          </a:prstGeom>
          <a:noFill/>
        </p:spPr>
      </p:pic>
      <p:pic>
        <p:nvPicPr>
          <p:cNvPr id="8196" name="Picture 4" descr="https://avatars.mds.yandex.net/i?id=9f67bf766ed9469dfbb8e7a6bbb6aa24_l-5332707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214422"/>
            <a:ext cx="1630343" cy="1571636"/>
          </a:xfrm>
          <a:prstGeom prst="rect">
            <a:avLst/>
          </a:prstGeom>
          <a:noFill/>
        </p:spPr>
      </p:pic>
      <p:pic>
        <p:nvPicPr>
          <p:cNvPr id="8198" name="Picture 6" descr="https://www.winny.ru/upload/iblock/49e/0ebd8b78d5400b9900d5436f77b2b2f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857232"/>
            <a:ext cx="2857520" cy="2286016"/>
          </a:xfrm>
          <a:prstGeom prst="rect">
            <a:avLst/>
          </a:prstGeom>
          <a:noFill/>
        </p:spPr>
      </p:pic>
      <p:pic>
        <p:nvPicPr>
          <p:cNvPr id="8204" name="Picture 12" descr="https://evroptitsa.ru/upload/shop_1/1/0/3/item_1034/item_99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214686"/>
            <a:ext cx="2714612" cy="2643206"/>
          </a:xfrm>
          <a:prstGeom prst="rect">
            <a:avLst/>
          </a:prstGeom>
          <a:noFill/>
        </p:spPr>
      </p:pic>
      <p:pic>
        <p:nvPicPr>
          <p:cNvPr id="8206" name="Picture 14" descr="https://bookprose.ru/pictures/10153733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86050" y="3357562"/>
            <a:ext cx="3143272" cy="2357454"/>
          </a:xfrm>
          <a:prstGeom prst="rect">
            <a:avLst/>
          </a:prstGeom>
          <a:noFill/>
        </p:spPr>
      </p:pic>
      <p:pic>
        <p:nvPicPr>
          <p:cNvPr id="8208" name="Picture 16" descr="https://avatars.mds.yandex.net/i?id=fde4ccc05461dd43560bf2048efa9d94e2b2ffcb-7554427-images-thumbs&amp;n=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40" y="3929066"/>
            <a:ext cx="1428760" cy="135732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0" y="5943600"/>
            <a:ext cx="9144000" cy="91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0"/>
            <a:ext cx="9144000" cy="64291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600" dirty="0" smtClean="0"/>
              <a:t>Послушай предложения, повтори, составь картину.</a:t>
            </a:r>
            <a:endParaRPr lang="ru-RU" sz="3600" dirty="0"/>
          </a:p>
        </p:txBody>
      </p:sp>
      <p:pic>
        <p:nvPicPr>
          <p:cNvPr id="5" name="Содержимое 4" descr="1366x768 яблони, одуванчики, сад, деревья, природа, солнце, весна hd обои на рабочий стол 894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42918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бои на kards.qip.ru - Животные - Птицы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29784" y="214290"/>
            <a:ext cx="124681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урица коричневая на фоне зеленой травы и гальки :: Изображе…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908" y="3714752"/>
            <a:ext cx="2571768" cy="191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9286908" y="5429264"/>
            <a:ext cx="2643206" cy="21431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im0-tub-ru.yandex.net/i?id=415b94afebe33d614df856decc8d95c0-65-144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358346" y="2786058"/>
            <a:ext cx="1285884" cy="811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ятиугольник 11"/>
          <p:cNvSpPr/>
          <p:nvPr/>
        </p:nvSpPr>
        <p:spPr>
          <a:xfrm>
            <a:off x="11501486" y="2214554"/>
            <a:ext cx="500066" cy="270318"/>
          </a:xfrm>
          <a:prstGeom prst="homePlat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Заяц - Зверь Ярилин - Славянская культура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908" y="1285860"/>
            <a:ext cx="1665924" cy="139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434 -0.01364 L -0.40243 0.122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3955 L -1.0658 0.207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32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88889E-6 -6.79158E-6 L -0.70868 0.41984 " pathEditMode="relative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45 0.01133 L -0.22865 0.5988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4143380"/>
            <a:ext cx="3071834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86446" y="3643314"/>
            <a:ext cx="3214710" cy="4286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9965569" y="178571"/>
            <a:ext cx="143670" cy="722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10384673" y="-31354"/>
            <a:ext cx="153194" cy="62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9527417" y="259533"/>
            <a:ext cx="153194" cy="62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10813301" y="45243"/>
            <a:ext cx="153194" cy="62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10456111" y="259533"/>
            <a:ext cx="153194" cy="62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11099053" y="45243"/>
            <a:ext cx="153194" cy="6270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Содержимое 22"/>
          <p:cNvSpPr>
            <a:spLocks noGrp="1"/>
          </p:cNvSpPr>
          <p:nvPr>
            <p:ph sz="half" idx="1"/>
          </p:nvPr>
        </p:nvSpPr>
        <p:spPr>
          <a:xfrm>
            <a:off x="3000364" y="0"/>
            <a:ext cx="6143636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000" b="1" i="1" dirty="0" smtClean="0">
                <a:solidFill>
                  <a:srgbClr val="FF0000"/>
                </a:solidFill>
              </a:rPr>
              <a:t>Составь предложение по картинке.</a:t>
            </a:r>
          </a:p>
          <a:p>
            <a:pPr>
              <a:buNone/>
            </a:pP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Огурцы лежат в тарелке.</a:t>
            </a: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Цветы стоят в вазе.</a:t>
            </a: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endParaRPr lang="ru-RU" sz="4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     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Заяц </a:t>
            </a:r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</a:rPr>
              <a:t>сидит под кустом.</a:t>
            </a:r>
            <a:endParaRPr lang="ru-RU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071802" y="571480"/>
            <a:ext cx="521497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3643306" y="5715016"/>
            <a:ext cx="507209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928926" y="2428868"/>
            <a:ext cx="471490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thumbs.dreamstime.com/b/%D0%BE%D0%B3%D1%83%D1%80%D0%B5%D1%86-%D0%BD%D0%B0-%D0%BF-%D0%B8%D1%82%D0%B5-5661008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2438400" cy="1624584"/>
          </a:xfrm>
          <a:prstGeom prst="rect">
            <a:avLst/>
          </a:prstGeom>
          <a:noFill/>
        </p:spPr>
      </p:pic>
      <p:pic>
        <p:nvPicPr>
          <p:cNvPr id="6148" name="Picture 4" descr="https://ae01.alicdn.com/kf/H93eaac8c290e44ac94c401e790c8d8b4T/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857364"/>
            <a:ext cx="2357454" cy="2571768"/>
          </a:xfrm>
          <a:prstGeom prst="rect">
            <a:avLst/>
          </a:prstGeom>
          <a:noFill/>
        </p:spPr>
      </p:pic>
      <p:pic>
        <p:nvPicPr>
          <p:cNvPr id="6150" name="Picture 6" descr="https://blog.not-a-kernel-guy.com/2007/04/rabbi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572008"/>
            <a:ext cx="3214710" cy="214314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5500694" y="3643314"/>
            <a:ext cx="3500462" cy="1285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ЗВУКИ  </a:t>
            </a:r>
            <a:r>
              <a:rPr lang="ru-RU" b="1" dirty="0" smtClean="0">
                <a:solidFill>
                  <a:srgbClr val="FF0000"/>
                </a:solidFill>
              </a:rPr>
              <a:t>П-Б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http://festival.1september.ru/articles/619161/img1.gif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142984"/>
            <a:ext cx="8786874" cy="542928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85720" y="1142984"/>
            <a:ext cx="1643074" cy="500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1142984"/>
            <a:ext cx="1343028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71472" y="57148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0"/>
            <a:ext cx="2000232" cy="6858000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ru-RU" sz="44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БА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БЕ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ПО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БИ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БУ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ПА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ПИ</a:t>
            </a:r>
            <a:endParaRPr lang="ru-RU" sz="4400" b="1" dirty="0">
              <a:solidFill>
                <a:schemeClr val="bg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Squrril - Quoteko.com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290"/>
            <a:ext cx="2357454" cy="1928802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TourerV.ru * Просмотр темы - Зарплата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500306"/>
            <a:ext cx="1928826" cy="1714512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Погода в России и мире. Прогноз погоды от Meteoprog.UA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14290"/>
            <a:ext cx="1785950" cy="178595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Картинки с буквой Б, буква Б в картинках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357430"/>
            <a:ext cx="1643074" cy="2000264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http://im1-tub-ru.yandex.net/i?id=d02dbfd6116f3b2ca6442c435390f922-49-144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4572008"/>
            <a:ext cx="2428892" cy="1928826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Марля отбеленная Торговый Дом С Текстиль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57752" y="4572008"/>
            <a:ext cx="1857388" cy="1928826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2" name="Рисунок 11" descr="Saw clip art Clip Art Vecteur - Gratuit vecteur pour le télé…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929454" y="4929198"/>
            <a:ext cx="1977390" cy="140208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3" name="Рисунок 12" descr="Словно волшебство - распакованный скрап-набор. Обсуждение на LiveInternet - Российский Сервис Онлайн-Дневников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4876" y="357166"/>
            <a:ext cx="2071702" cy="1649732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14" name="Рисунок 13" descr="Резинка для волос &quot;Розовый бантик&quot;. - Hand made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2500306"/>
            <a:ext cx="2084070" cy="1607820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942</TotalTime>
  <Words>144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ЗВУК  Ц</vt:lpstr>
      <vt:lpstr>Слайд 3</vt:lpstr>
      <vt:lpstr>Прочитай слова и предложения</vt:lpstr>
      <vt:lpstr>Покажи картинку, назови её.</vt:lpstr>
      <vt:lpstr>Послушай предложения, повтори, составь картину.</vt:lpstr>
      <vt:lpstr>Слайд 7</vt:lpstr>
      <vt:lpstr>ЗВУКИ  П-Б</vt:lpstr>
      <vt:lpstr>Слайд 9</vt:lpstr>
      <vt:lpstr>Прочитай правильно</vt:lpstr>
      <vt:lpstr>Послушай предложения, повтори, составь картину.</vt:lpstr>
      <vt:lpstr>Молодец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Silver</dc:creator>
  <cp:lastModifiedBy>user</cp:lastModifiedBy>
  <cp:revision>102</cp:revision>
  <dcterms:created xsi:type="dcterms:W3CDTF">2015-02-13T06:06:28Z</dcterms:created>
  <dcterms:modified xsi:type="dcterms:W3CDTF">2023-02-06T13:03:02Z</dcterms:modified>
</cp:coreProperties>
</file>