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62" r:id="rId3"/>
    <p:sldId id="257" r:id="rId4"/>
    <p:sldId id="260" r:id="rId5"/>
    <p:sldId id="261" r:id="rId6"/>
    <p:sldId id="259" r:id="rId7"/>
    <p:sldId id="258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45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669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86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320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1449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786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935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8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890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346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191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411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07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961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37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917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25D79-A73D-47F5-A84C-48BABD3E7D1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D3F18D9-4840-4F32-8F39-6A892DF04C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524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0041" y="475488"/>
            <a:ext cx="7753961" cy="1210100"/>
          </a:xfrm>
        </p:spPr>
        <p:txBody>
          <a:bodyPr/>
          <a:lstStyle/>
          <a:p>
            <a:pPr algn="ctr"/>
            <a:r>
              <a:rPr lang="ru-RU" sz="4000" dirty="0"/>
              <a:t>Люблю тебя, родной Донбасс»...»,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05088" y="4702629"/>
            <a:ext cx="3377184" cy="1856011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780" y="1685588"/>
            <a:ext cx="6441509" cy="504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161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70688"/>
            <a:ext cx="8417898" cy="816864"/>
          </a:xfrm>
        </p:spPr>
        <p:txBody>
          <a:bodyPr/>
          <a:lstStyle/>
          <a:p>
            <a:pPr algn="ctr"/>
            <a:r>
              <a:rPr lang="ru-RU" dirty="0"/>
              <a:t>С Праздником!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027" y="987552"/>
            <a:ext cx="8034511" cy="535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575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62912" y="543574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/>
              <a:t>Люблю тебя, родной Донбасс,</a:t>
            </a:r>
          </a:p>
          <a:p>
            <a:r>
              <a:rPr lang="ru-RU" sz="3200" dirty="0"/>
              <a:t>Твои леса </a:t>
            </a:r>
            <a:r>
              <a:rPr lang="ru-RU" sz="3200" dirty="0" err="1"/>
              <a:t>Славяногорья</a:t>
            </a:r>
            <a:r>
              <a:rPr lang="ru-RU" sz="3200" dirty="0"/>
              <a:t>,</a:t>
            </a:r>
          </a:p>
          <a:p>
            <a:r>
              <a:rPr lang="ru-RU" sz="3200" dirty="0"/>
              <a:t>Степной ковыль и волны моря,</a:t>
            </a:r>
          </a:p>
          <a:p>
            <a:r>
              <a:rPr lang="ru-RU" sz="3200" dirty="0"/>
              <a:t>Твоих курганов древний сказ!</a:t>
            </a:r>
          </a:p>
          <a:p>
            <a:endParaRPr lang="ru-RU" sz="3200" dirty="0"/>
          </a:p>
          <a:p>
            <a:r>
              <a:rPr lang="ru-RU" sz="3200" dirty="0"/>
              <a:t>А пирамиды терриконов</a:t>
            </a:r>
          </a:p>
          <a:p>
            <a:r>
              <a:rPr lang="ru-RU" sz="3200" dirty="0"/>
              <a:t>Так гордо высятся вдали!</a:t>
            </a:r>
          </a:p>
          <a:p>
            <a:r>
              <a:rPr lang="ru-RU" sz="3200" dirty="0"/>
              <a:t>Их профиль чистый, завершённый</a:t>
            </a:r>
          </a:p>
          <a:p>
            <a:r>
              <a:rPr lang="ru-RU" sz="3200" dirty="0"/>
              <a:t>На фоне неба, как мечты….</a:t>
            </a:r>
          </a:p>
          <a:p>
            <a:endParaRPr lang="ru-RU" sz="3200" dirty="0"/>
          </a:p>
          <a:p>
            <a:pPr algn="r"/>
            <a:r>
              <a:rPr lang="ru-RU" sz="3200" dirty="0"/>
              <a:t>Елена Морозова</a:t>
            </a:r>
          </a:p>
        </p:txBody>
      </p:sp>
    </p:spTree>
    <p:extLst>
      <p:ext uri="{BB962C8B-B14F-4D97-AF65-F5344CB8AC3E}">
        <p14:creationId xmlns:p14="http://schemas.microsoft.com/office/powerpoint/2010/main" val="128996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04800"/>
            <a:ext cx="8596668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Донецкая Народная Республика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718304"/>
            <a:ext cx="8596668" cy="183512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была провозглашена 7 апреля 2014 года в городе Донецке, ставшим ее столицей.  11 мая 2014 г. прошел референдум о самоопределении ДНР ,и большинством голосов поддержано создание Донецкой Народной Республики. Теперь 11 мая мы будем праздновать День Республики.  12 мая 2014 г. на основании декларации о независимости, был провозглашен суверенитет Донецкой Народной Республики.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202" y="1161859"/>
            <a:ext cx="4876800" cy="3248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939959"/>
            <a:ext cx="2753487" cy="369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78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5760"/>
            <a:ext cx="8596668" cy="670560"/>
          </a:xfrm>
        </p:spPr>
        <p:txBody>
          <a:bodyPr/>
          <a:lstStyle/>
          <a:p>
            <a:pPr algn="ctr"/>
            <a:r>
              <a:rPr lang="ru-RU" dirty="0"/>
              <a:t>Государственные символы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02" y="1795983"/>
            <a:ext cx="6165342" cy="41102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512" y="1036319"/>
            <a:ext cx="3998026" cy="562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80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Значение цветов флага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1446" y="2087437"/>
            <a:ext cx="8596668" cy="388077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/>
              <a:t>•	Чёрный цвет символизирует плодородную землю и уголь Донбасса.</a:t>
            </a:r>
          </a:p>
          <a:p>
            <a:pPr marL="0" indent="0" algn="just">
              <a:buNone/>
            </a:pPr>
            <a:endParaRPr lang="ru-RU" sz="2400" dirty="0"/>
          </a:p>
          <a:p>
            <a:pPr marL="0" indent="0" algn="just">
              <a:buNone/>
            </a:pPr>
            <a:r>
              <a:rPr lang="ru-RU" sz="2400" dirty="0"/>
              <a:t>•	Синий цвет символизирует дух народа и воды Азовского моря.</a:t>
            </a:r>
          </a:p>
          <a:p>
            <a:pPr marL="0" indent="0" algn="just">
              <a:buNone/>
            </a:pPr>
            <a:endParaRPr lang="ru-RU" sz="2400" dirty="0"/>
          </a:p>
          <a:p>
            <a:pPr marL="0" indent="0" algn="just">
              <a:buNone/>
            </a:pPr>
            <a:r>
              <a:rPr lang="ru-RU" sz="2400" dirty="0"/>
              <a:t>•	Красный цвет символизирует кровь, пролитую за свободу народа.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089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5760"/>
            <a:ext cx="8596668" cy="768096"/>
          </a:xfrm>
        </p:spPr>
        <p:txBody>
          <a:bodyPr/>
          <a:lstStyle/>
          <a:p>
            <a:pPr algn="ctr"/>
            <a:r>
              <a:rPr lang="ru-RU" dirty="0"/>
              <a:t>Столица ДНР – город-герой Донецк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668" y="2439352"/>
            <a:ext cx="6934200" cy="41433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48" y="1133856"/>
            <a:ext cx="5092192" cy="381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14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12" y="3550920"/>
            <a:ext cx="5494040" cy="30815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7221" y="246888"/>
            <a:ext cx="5494040" cy="30815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912" y="242792"/>
            <a:ext cx="4632960" cy="30856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2685" y="3549563"/>
            <a:ext cx="4608576" cy="308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1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65142" y="195072"/>
            <a:ext cx="8596668" cy="719328"/>
          </a:xfrm>
        </p:spPr>
        <p:txBody>
          <a:bodyPr/>
          <a:lstStyle/>
          <a:p>
            <a:pPr algn="ctr"/>
            <a:r>
              <a:rPr lang="ru-RU" dirty="0"/>
              <a:t>День Республики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48" y="914400"/>
            <a:ext cx="4175952" cy="2783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074" y="914400"/>
            <a:ext cx="4410961" cy="2783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504" y="3912729"/>
            <a:ext cx="4165943" cy="277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98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26" y="1621536"/>
            <a:ext cx="10103402" cy="359664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11 мая,  является символом самостоятельности и демократичности нашей республики, сплоченности и согласия народа, стремления к свободе и справедливости. Мы встречаем этот праздник с верой в собственные силы, с искренней убежденностью, что труд каждого принесет нашей Республике процветание и благополучие.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88266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</TotalTime>
  <Words>213</Words>
  <Application>Microsoft Office PowerPoint</Application>
  <PresentationFormat>Широкоэкранный</PresentationFormat>
  <Paragraphs>26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Грань</vt:lpstr>
      <vt:lpstr>Люблю тебя, родной Донбасс»...», </vt:lpstr>
      <vt:lpstr>Презентация PowerPoint</vt:lpstr>
      <vt:lpstr>Донецкая Народная Республика </vt:lpstr>
      <vt:lpstr>Государственные символы</vt:lpstr>
      <vt:lpstr>Значение цветов флага </vt:lpstr>
      <vt:lpstr>Столица ДНР – город-герой Донецк</vt:lpstr>
      <vt:lpstr>Презентация PowerPoint</vt:lpstr>
      <vt:lpstr>День Республики</vt:lpstr>
      <vt:lpstr>11 мая,  является символом самостоятельности и демократичности нашей республики, сплоченности и согласия народа, стремления к свободе и справедливости. Мы встречаем этот праздник с верой в собственные силы, с искренней убежденностью, что труд каждого принесет нашей Республике процветание и благополучие.  </vt:lpstr>
      <vt:lpstr>С Праздником!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Единый урок, посвящённый Дню Республики</dc:title>
  <dc:creator>Бойко Михаил</dc:creator>
  <cp:lastModifiedBy>Home</cp:lastModifiedBy>
  <cp:revision>17</cp:revision>
  <dcterms:created xsi:type="dcterms:W3CDTF">2020-05-07T05:35:51Z</dcterms:created>
  <dcterms:modified xsi:type="dcterms:W3CDTF">2023-02-07T07:37:12Z</dcterms:modified>
</cp:coreProperties>
</file>