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025" autoAdjust="0"/>
    <p:restoredTop sz="96433" autoAdjust="0"/>
  </p:normalViewPr>
  <p:slideViewPr>
    <p:cSldViewPr snapToGrid="0"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19.08.2019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19.08.2019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19.08.2019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19.08.2019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19.08.2019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19.08.2019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19.08.2019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19.08.2019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19.08.2019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19.08.2019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19.08.2019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19.08.2019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avuch.ru/methodlib/319/175264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82112" y="1791550"/>
            <a:ext cx="48920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ln w="19050">
                <a:solidFill>
                  <a:schemeClr val="accent2">
                    <a:lumMod val="50000"/>
                  </a:schemeClr>
                </a:solidFill>
              </a:ln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  <a:p>
            <a:pPr algn="ctr"/>
            <a:endParaRPr lang="ru-RU" sz="2800" dirty="0">
              <a:ln w="19050">
                <a:solidFill>
                  <a:schemeClr val="accent2">
                    <a:lumMod val="50000"/>
                  </a:schemeClr>
                </a:solidFill>
              </a:ln>
              <a:solidFill>
                <a:schemeClr val="bg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524000" y="1117600"/>
            <a:ext cx="6519333" cy="341632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Информационно-исследовательская  деятельность младших школьников на уроках окружающего мира, как одно из условий успешной реализации ФГОС 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из опыта работы учителя начальных классов МБОУ «</a:t>
            </a:r>
            <a:r>
              <a:rPr kumimoji="0" lang="ru-RU" sz="2400" b="1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Осинская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СОШ№1»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Коркиной</a:t>
            </a: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А.П.</a:t>
            </a:r>
            <a:endParaRPr kumimoji="0" lang="ru-RU" sz="24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 flipH="1">
            <a:off x="1760389" y="2383197"/>
            <a:ext cx="6272784" cy="32316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/>
            <a:r>
              <a:rPr lang="ru-RU" sz="2800" b="1" dirty="0" smtClean="0">
                <a:ln w="1905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Здоровый образ жизни как социальная </a:t>
            </a:r>
          </a:p>
          <a:p>
            <a:pPr algn="ctr"/>
            <a:r>
              <a:rPr lang="ru-RU" sz="2800" b="1" dirty="0" smtClean="0">
                <a:ln w="1905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ea typeface="Tahoma" panose="020B0604030504040204" pitchFamily="34" charset="0"/>
                <a:cs typeface="Times New Roman" pitchFamily="18" charset="0"/>
              </a:rPr>
              <a:t>Проблема</a:t>
            </a:r>
          </a:p>
          <a:p>
            <a:pPr algn="ctr"/>
            <a:endParaRPr lang="ru-RU" sz="2400" b="1" i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Будет здоровье – будет – все.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Рисунок 2" descr="C:\Users\АПК\AppData\Local\Microsoft\Windows\Temporary Internet Files\Content.Word\20190315_11165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709928" y="868680"/>
            <a:ext cx="5385816" cy="542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Рисунок 2" descr="C:\Users\АПК\AppData\Local\Microsoft\Windows\Temporary Internet Files\Content.Word\20190402_113136_0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112543" y="1139975"/>
            <a:ext cx="3590497" cy="2779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АПК\AppData\Local\Microsoft\Windows\Temporary Internet Files\Content.Word\20190402_12225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950207" y="2898654"/>
            <a:ext cx="3630169" cy="2843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3" name="Рисунок 2" descr="C:\Users\АПК\AppData\Local\Microsoft\Windows\Temporary Internet Files\Content.Word\20190315_11153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824" y="633602"/>
            <a:ext cx="4018344" cy="3014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ПК\AppData\Local\Microsoft\Windows\Temporary Internet Files\Content.Word\20190402_1124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037075" y="3186684"/>
            <a:ext cx="3465576" cy="296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 flipH="1">
            <a:off x="1901952" y="2395728"/>
            <a:ext cx="5202936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1"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b="1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36662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235</TotalTime>
  <Words>51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АПК</cp:lastModifiedBy>
  <cp:revision>26</cp:revision>
  <dcterms:created xsi:type="dcterms:W3CDTF">2013-11-19T05:52:05Z</dcterms:created>
  <dcterms:modified xsi:type="dcterms:W3CDTF">2019-08-19T14:08:31Z</dcterms:modified>
</cp:coreProperties>
</file>